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diagrams/colors1.xml" ContentType="application/vnd.openxmlformats-officedocument.drawingml.diagramColors+xml"/>
  <Override PartName="/ppt/diagrams/colors2.xml" ContentType="application/vnd.openxmlformats-officedocument.drawingml.diagramColors+xml"/>
  <Override PartName="/ppt/diagrams/data1.xml" ContentType="application/vnd.openxmlformats-officedocument.drawingml.diagramData+xml"/>
  <Override PartName="/ppt/diagrams/data2.xml" ContentType="application/vnd.openxmlformats-officedocument.drawingml.diagramData+xml"/>
  <Override PartName="/ppt/diagrams/drawing1.xml" ContentType="application/vnd.ms-office.drawingml.diagramDrawing+xml"/>
  <Override PartName="/ppt/diagrams/drawing2.xml" ContentType="application/vnd.ms-office.drawingml.diagramDrawing+xml"/>
  <Override PartName="/ppt/diagrams/layout1.xml" ContentType="application/vnd.openxmlformats-officedocument.drawingml.diagramLayout+xml"/>
  <Override PartName="/ppt/diagrams/layout2.xml" ContentType="application/vnd.openxmlformats-officedocument.drawingml.diagramLayout+xml"/>
  <Override PartName="/ppt/diagrams/quickStyle1.xml" ContentType="application/vnd.openxmlformats-officedocument.drawingml.diagramStyle+xml"/>
  <Override PartName="/ppt/diagrams/quickStyle2.xml" ContentType="application/vnd.openxmlformats-officedocument.drawingml.diagramStyle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3"/>
    <p:sldMasterId id="2147483672" r:id="rId4"/>
  </p:sldMasterIdLst>
  <p:notesMasterIdLst>
    <p:notesMasterId r:id="rId6"/>
  </p:notesMasterIdLst>
  <p:sldIdLst>
    <p:sldId id="258" r:id="rId5"/>
    <p:sldId id="261" r:id="rId7"/>
    <p:sldId id="260" r:id="rId8"/>
    <p:sldId id="256" r:id="rId9"/>
    <p:sldId id="277" r:id="rId10"/>
    <p:sldId id="263" r:id="rId11"/>
    <p:sldId id="280" r:id="rId12"/>
    <p:sldId id="262" r:id="rId13"/>
    <p:sldId id="268" r:id="rId14"/>
    <p:sldId id="270" r:id="rId15"/>
    <p:sldId id="265" r:id="rId16"/>
    <p:sldId id="266" r:id="rId17"/>
    <p:sldId id="275" r:id="rId1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</p:showPr>
  <p:clrMru>
    <a:srgbClr val="C2C2C8"/>
    <a:srgbClr val="5B777B"/>
    <a:srgbClr val="B12D25"/>
    <a:srgbClr val="F26E26"/>
    <a:srgbClr val="E5E5E5"/>
    <a:srgbClr val="DEDEDE"/>
    <a:srgbClr val="726969"/>
    <a:srgbClr val="2B5A9B"/>
    <a:srgbClr val="CD1F46"/>
    <a:srgbClr val="01628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4242" autoAdjust="0"/>
    <p:restoredTop sz="96429" autoAdjust="0"/>
  </p:normalViewPr>
  <p:slideViewPr>
    <p:cSldViewPr snapToGrid="0">
      <p:cViewPr varScale="1">
        <p:scale>
          <a:sx n="88" d="100"/>
          <a:sy n="88" d="100"/>
        </p:scale>
        <p:origin x="-282" y="-108"/>
      </p:cViewPr>
      <p:guideLst>
        <p:guide orient="horz" pos="2160"/>
        <p:guide orient="horz" pos="1253"/>
        <p:guide orient="horz" pos="3067"/>
        <p:guide orient="horz" pos="3725"/>
        <p:guide orient="horz" pos="414"/>
        <p:guide pos="3840"/>
        <p:guide pos="5201"/>
        <p:guide pos="2479"/>
        <p:guide pos="41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4.xml"/><Relationship Id="rId8" Type="http://schemas.openxmlformats.org/officeDocument/2006/relationships/slide" Target="slides/slide3.xml"/><Relationship Id="rId7" Type="http://schemas.openxmlformats.org/officeDocument/2006/relationships/slide" Target="slides/slide2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4" Type="http://schemas.openxmlformats.org/officeDocument/2006/relationships/slideMaster" Target="slideMasters/slideMaster3.xml"/><Relationship Id="rId3" Type="http://schemas.openxmlformats.org/officeDocument/2006/relationships/slideMaster" Target="slideMasters/slideMaster2.xml"/><Relationship Id="rId21" Type="http://schemas.openxmlformats.org/officeDocument/2006/relationships/tableStyles" Target="tableStyles.xml"/><Relationship Id="rId20" Type="http://schemas.openxmlformats.org/officeDocument/2006/relationships/viewProps" Target="viewProps.xml"/><Relationship Id="rId2" Type="http://schemas.openxmlformats.org/officeDocument/2006/relationships/theme" Target="theme/theme1.xml"/><Relationship Id="rId19" Type="http://schemas.openxmlformats.org/officeDocument/2006/relationships/presProps" Target="presProps.xml"/><Relationship Id="rId18" Type="http://schemas.openxmlformats.org/officeDocument/2006/relationships/slide" Target="slides/slide1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" Type="http://schemas.openxmlformats.org/officeDocument/2006/relationships/slideMaster" Target="slideMasters/slide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915C9F9-06F5-467A-A641-697A1E41C0BD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CF9E2CA2-A935-4EE2-A09E-FC04FC7E276A}">
      <dgm:prSet phldrT="[文本]"/>
      <dgm:spPr/>
      <dgm:t>
        <a:bodyPr/>
        <a:lstStyle/>
        <a:p>
          <a:r>
            <a:rPr lang="en-US" altLang="zh-CN" dirty="0" smtClean="0"/>
            <a:t>cogitate</a:t>
          </a:r>
          <a:endParaRPr lang="zh-CN" altLang="en-US" dirty="0"/>
        </a:p>
      </dgm:t>
    </dgm:pt>
    <dgm:pt modelId="{628BD7A3-564D-41EB-BA8B-C4B386A910D8}" cxnId="{F3A8E924-356A-4C46-ACA2-37354C6A458D}" type="parTrans">
      <dgm:prSet/>
      <dgm:spPr/>
      <dgm:t>
        <a:bodyPr/>
        <a:lstStyle/>
        <a:p>
          <a:endParaRPr lang="zh-CN" altLang="en-US"/>
        </a:p>
      </dgm:t>
    </dgm:pt>
    <dgm:pt modelId="{C7713FB9-EE21-4709-A3CD-EF1AE52F450B}" cxnId="{F3A8E924-356A-4C46-ACA2-37354C6A458D}" type="sibTrans">
      <dgm:prSet/>
      <dgm:spPr/>
      <dgm:t>
        <a:bodyPr/>
        <a:lstStyle/>
        <a:p>
          <a:endParaRPr lang="zh-CN" altLang="en-US"/>
        </a:p>
      </dgm:t>
    </dgm:pt>
    <dgm:pt modelId="{AB4CE15B-F4BB-4833-BB58-CC79247F00B3}">
      <dgm:prSet phldrT="[文本]"/>
      <dgm:spPr/>
      <dgm:t>
        <a:bodyPr/>
        <a:lstStyle/>
        <a:p>
          <a:r>
            <a:rPr lang="en-US" altLang="zh-CN" dirty="0" smtClean="0"/>
            <a:t>practice</a:t>
          </a:r>
          <a:endParaRPr lang="zh-CN" altLang="en-US" dirty="0"/>
        </a:p>
      </dgm:t>
    </dgm:pt>
    <dgm:pt modelId="{3C4C5DA8-DC58-450D-BAF5-EA3C0DEE81BD}" cxnId="{97A2C39D-A76C-46ED-9498-DC4DA93CF6E3}" type="parTrans">
      <dgm:prSet/>
      <dgm:spPr/>
      <dgm:t>
        <a:bodyPr/>
        <a:lstStyle/>
        <a:p>
          <a:endParaRPr lang="zh-CN" altLang="en-US"/>
        </a:p>
      </dgm:t>
    </dgm:pt>
    <dgm:pt modelId="{6F44B7F2-B6AF-488A-80A7-B907F80C51CA}" cxnId="{97A2C39D-A76C-46ED-9498-DC4DA93CF6E3}" type="sibTrans">
      <dgm:prSet/>
      <dgm:spPr/>
      <dgm:t>
        <a:bodyPr/>
        <a:lstStyle/>
        <a:p>
          <a:endParaRPr lang="zh-CN" altLang="en-US"/>
        </a:p>
      </dgm:t>
    </dgm:pt>
    <dgm:pt modelId="{DD21B8D3-F63A-4C66-BB33-D5C2142EED76}">
      <dgm:prSet phldrT="[文本]"/>
      <dgm:spPr/>
      <dgm:t>
        <a:bodyPr/>
        <a:lstStyle/>
        <a:p>
          <a:r>
            <a:rPr lang="en-US" altLang="zh-CN" dirty="0" smtClean="0"/>
            <a:t>revise</a:t>
          </a:r>
          <a:endParaRPr lang="zh-CN" altLang="en-US" dirty="0"/>
        </a:p>
      </dgm:t>
    </dgm:pt>
    <dgm:pt modelId="{BABA57EA-667B-4062-95AF-14EEFDCB9113}" cxnId="{1A6550A9-6C32-4026-9C25-03A304C50BCA}" type="parTrans">
      <dgm:prSet/>
      <dgm:spPr/>
      <dgm:t>
        <a:bodyPr/>
        <a:lstStyle/>
        <a:p>
          <a:endParaRPr lang="zh-CN" altLang="en-US"/>
        </a:p>
      </dgm:t>
    </dgm:pt>
    <dgm:pt modelId="{1D207C90-A4FF-4E4F-9A3D-8478E3A32941}" cxnId="{1A6550A9-6C32-4026-9C25-03A304C50BCA}" type="sibTrans">
      <dgm:prSet/>
      <dgm:spPr/>
      <dgm:t>
        <a:bodyPr/>
        <a:lstStyle/>
        <a:p>
          <a:endParaRPr lang="zh-CN" altLang="en-US"/>
        </a:p>
      </dgm:t>
    </dgm:pt>
    <dgm:pt modelId="{E08363A8-0370-4FB2-A7A9-AAE18CB428F0}" type="pres">
      <dgm:prSet presAssocID="{C915C9F9-06F5-467A-A641-697A1E41C0BD}" presName="Name0" presStyleCnt="0">
        <dgm:presLayoutVars>
          <dgm:dir/>
          <dgm:resizeHandles val="exact"/>
        </dgm:presLayoutVars>
      </dgm:prSet>
      <dgm:spPr/>
    </dgm:pt>
    <dgm:pt modelId="{9565420A-DE9A-45E3-8AA1-3F6FB69588FC}" type="pres">
      <dgm:prSet presAssocID="{CF9E2CA2-A935-4EE2-A09E-FC04FC7E276A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DD1417E-42E0-4E37-9188-41BDFB6AB9DE}" type="pres">
      <dgm:prSet presAssocID="{C7713FB9-EE21-4709-A3CD-EF1AE52F450B}" presName="sibTrans" presStyleLbl="sibTrans2D1" presStyleIdx="0" presStyleCnt="2"/>
      <dgm:spPr/>
      <dgm:t>
        <a:bodyPr/>
        <a:lstStyle/>
        <a:p>
          <a:endParaRPr lang="zh-CN" altLang="en-US"/>
        </a:p>
      </dgm:t>
    </dgm:pt>
    <dgm:pt modelId="{491A408B-C59B-478D-BCC4-F68DDCBD8A4F}" type="pres">
      <dgm:prSet presAssocID="{C7713FB9-EE21-4709-A3CD-EF1AE52F450B}" presName="connectorText" presStyleLbl="sibTrans2D1" presStyleIdx="0" presStyleCnt="2"/>
      <dgm:spPr/>
      <dgm:t>
        <a:bodyPr/>
        <a:lstStyle/>
        <a:p>
          <a:endParaRPr lang="zh-CN" altLang="en-US"/>
        </a:p>
      </dgm:t>
    </dgm:pt>
    <dgm:pt modelId="{042E27A6-467E-4D78-90F3-0F9BC2EE807B}" type="pres">
      <dgm:prSet presAssocID="{AB4CE15B-F4BB-4833-BB58-CC79247F00B3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E36F10F-183A-4327-ACE5-A63247FE4AE0}" type="pres">
      <dgm:prSet presAssocID="{6F44B7F2-B6AF-488A-80A7-B907F80C51CA}" presName="sibTrans" presStyleLbl="sibTrans2D1" presStyleIdx="1" presStyleCnt="2"/>
      <dgm:spPr/>
      <dgm:t>
        <a:bodyPr/>
        <a:lstStyle/>
        <a:p>
          <a:endParaRPr lang="zh-CN" altLang="en-US"/>
        </a:p>
      </dgm:t>
    </dgm:pt>
    <dgm:pt modelId="{3942DBE0-471E-4B02-9837-E333342DBD22}" type="pres">
      <dgm:prSet presAssocID="{6F44B7F2-B6AF-488A-80A7-B907F80C51CA}" presName="connectorText" presStyleLbl="sibTrans2D1" presStyleIdx="1" presStyleCnt="2"/>
      <dgm:spPr/>
      <dgm:t>
        <a:bodyPr/>
        <a:lstStyle/>
        <a:p>
          <a:endParaRPr lang="zh-CN" altLang="en-US"/>
        </a:p>
      </dgm:t>
    </dgm:pt>
    <dgm:pt modelId="{E4A1A365-95A9-4A1C-A915-61B29AFDAE0B}" type="pres">
      <dgm:prSet presAssocID="{DD21B8D3-F63A-4C66-BB33-D5C2142EED76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BA18F3DF-9790-4778-873D-575CABFA801B}" type="presOf" srcId="{AB4CE15B-F4BB-4833-BB58-CC79247F00B3}" destId="{042E27A6-467E-4D78-90F3-0F9BC2EE807B}" srcOrd="0" destOrd="0" presId="urn:microsoft.com/office/officeart/2005/8/layout/process1"/>
    <dgm:cxn modelId="{C89D524A-A660-4965-98D7-518168AFC770}" type="presOf" srcId="{6F44B7F2-B6AF-488A-80A7-B907F80C51CA}" destId="{3E36F10F-183A-4327-ACE5-A63247FE4AE0}" srcOrd="0" destOrd="0" presId="urn:microsoft.com/office/officeart/2005/8/layout/process1"/>
    <dgm:cxn modelId="{8ABC3891-A80E-4AFD-9738-74F8A3C438B5}" type="presOf" srcId="{C7713FB9-EE21-4709-A3CD-EF1AE52F450B}" destId="{491A408B-C59B-478D-BCC4-F68DDCBD8A4F}" srcOrd="1" destOrd="0" presId="urn:microsoft.com/office/officeart/2005/8/layout/process1"/>
    <dgm:cxn modelId="{F4975D7F-827F-4086-9B85-E59A1994479A}" type="presOf" srcId="{DD21B8D3-F63A-4C66-BB33-D5C2142EED76}" destId="{E4A1A365-95A9-4A1C-A915-61B29AFDAE0B}" srcOrd="0" destOrd="0" presId="urn:microsoft.com/office/officeart/2005/8/layout/process1"/>
    <dgm:cxn modelId="{BB48A6FA-BF76-49CF-9485-E7936C0AA16C}" type="presOf" srcId="{6F44B7F2-B6AF-488A-80A7-B907F80C51CA}" destId="{3942DBE0-471E-4B02-9837-E333342DBD22}" srcOrd="1" destOrd="0" presId="urn:microsoft.com/office/officeart/2005/8/layout/process1"/>
    <dgm:cxn modelId="{1EA5F036-3474-4B94-A933-4CAD41EAA08D}" type="presOf" srcId="{CF9E2CA2-A935-4EE2-A09E-FC04FC7E276A}" destId="{9565420A-DE9A-45E3-8AA1-3F6FB69588FC}" srcOrd="0" destOrd="0" presId="urn:microsoft.com/office/officeart/2005/8/layout/process1"/>
    <dgm:cxn modelId="{1127E177-4073-48C0-8878-D4FA5A306881}" type="presOf" srcId="{C7713FB9-EE21-4709-A3CD-EF1AE52F450B}" destId="{8DD1417E-42E0-4E37-9188-41BDFB6AB9DE}" srcOrd="0" destOrd="0" presId="urn:microsoft.com/office/officeart/2005/8/layout/process1"/>
    <dgm:cxn modelId="{1A6550A9-6C32-4026-9C25-03A304C50BCA}" srcId="{C915C9F9-06F5-467A-A641-697A1E41C0BD}" destId="{DD21B8D3-F63A-4C66-BB33-D5C2142EED76}" srcOrd="2" destOrd="0" parTransId="{BABA57EA-667B-4062-95AF-14EEFDCB9113}" sibTransId="{1D207C90-A4FF-4E4F-9A3D-8478E3A32941}"/>
    <dgm:cxn modelId="{56AC7AE0-6A22-4205-9973-B23B847ED076}" type="presOf" srcId="{C915C9F9-06F5-467A-A641-697A1E41C0BD}" destId="{E08363A8-0370-4FB2-A7A9-AAE18CB428F0}" srcOrd="0" destOrd="0" presId="urn:microsoft.com/office/officeart/2005/8/layout/process1"/>
    <dgm:cxn modelId="{97A2C39D-A76C-46ED-9498-DC4DA93CF6E3}" srcId="{C915C9F9-06F5-467A-A641-697A1E41C0BD}" destId="{AB4CE15B-F4BB-4833-BB58-CC79247F00B3}" srcOrd="1" destOrd="0" parTransId="{3C4C5DA8-DC58-450D-BAF5-EA3C0DEE81BD}" sibTransId="{6F44B7F2-B6AF-488A-80A7-B907F80C51CA}"/>
    <dgm:cxn modelId="{F3A8E924-356A-4C46-ACA2-37354C6A458D}" srcId="{C915C9F9-06F5-467A-A641-697A1E41C0BD}" destId="{CF9E2CA2-A935-4EE2-A09E-FC04FC7E276A}" srcOrd="0" destOrd="0" parTransId="{628BD7A3-564D-41EB-BA8B-C4B386A910D8}" sibTransId="{C7713FB9-EE21-4709-A3CD-EF1AE52F450B}"/>
    <dgm:cxn modelId="{0A67D2FE-2E17-4B84-BAA0-BC1F74C4BB34}" type="presParOf" srcId="{E08363A8-0370-4FB2-A7A9-AAE18CB428F0}" destId="{9565420A-DE9A-45E3-8AA1-3F6FB69588FC}" srcOrd="0" destOrd="0" presId="urn:microsoft.com/office/officeart/2005/8/layout/process1"/>
    <dgm:cxn modelId="{33250EA5-B1FF-43BD-A401-FFDD933A287D}" type="presParOf" srcId="{E08363A8-0370-4FB2-A7A9-AAE18CB428F0}" destId="{8DD1417E-42E0-4E37-9188-41BDFB6AB9DE}" srcOrd="1" destOrd="0" presId="urn:microsoft.com/office/officeart/2005/8/layout/process1"/>
    <dgm:cxn modelId="{B4BA3D67-D757-4231-9DE9-7235C8306922}" type="presParOf" srcId="{8DD1417E-42E0-4E37-9188-41BDFB6AB9DE}" destId="{491A408B-C59B-478D-BCC4-F68DDCBD8A4F}" srcOrd="0" destOrd="0" presId="urn:microsoft.com/office/officeart/2005/8/layout/process1"/>
    <dgm:cxn modelId="{E19B2535-BE9C-49CB-B88C-BE9D8487E4A4}" type="presParOf" srcId="{E08363A8-0370-4FB2-A7A9-AAE18CB428F0}" destId="{042E27A6-467E-4D78-90F3-0F9BC2EE807B}" srcOrd="2" destOrd="0" presId="urn:microsoft.com/office/officeart/2005/8/layout/process1"/>
    <dgm:cxn modelId="{0C53AA96-18D6-439F-8B0E-5430FB190065}" type="presParOf" srcId="{E08363A8-0370-4FB2-A7A9-AAE18CB428F0}" destId="{3E36F10F-183A-4327-ACE5-A63247FE4AE0}" srcOrd="3" destOrd="0" presId="urn:microsoft.com/office/officeart/2005/8/layout/process1"/>
    <dgm:cxn modelId="{086184BD-DC8C-4A94-AFCB-AA20635C4171}" type="presParOf" srcId="{3E36F10F-183A-4327-ACE5-A63247FE4AE0}" destId="{3942DBE0-471E-4B02-9837-E333342DBD22}" srcOrd="0" destOrd="0" presId="urn:microsoft.com/office/officeart/2005/8/layout/process1"/>
    <dgm:cxn modelId="{7CF85335-E88E-4018-8AAE-F0D1CDCC9816}" type="presParOf" srcId="{E08363A8-0370-4FB2-A7A9-AAE18CB428F0}" destId="{E4A1A365-95A9-4A1C-A915-61B29AFDAE0B}" srcOrd="4" destOrd="0" presId="urn:microsoft.com/office/officeart/2005/8/layout/process1"/>
  </dgm:cxnLst>
  <dgm:bg/>
  <dgm:whole/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5CFD10A-D43B-481B-8AB9-3A307E06BEDE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6205713B-DF6F-4698-B2F0-B01929324B56}">
      <dgm:prSet phldrT="[文本]"/>
      <dgm:spPr/>
      <dgm:t>
        <a:bodyPr/>
        <a:lstStyle/>
        <a:p>
          <a:r>
            <a:rPr lang="zh-CN" altLang="en-US" dirty="0" smtClean="0">
              <a:latin typeface="楷体" pitchFamily="49" charset="-122"/>
              <a:ea typeface="楷体" pitchFamily="49" charset="-122"/>
            </a:rPr>
            <a:t>思考</a:t>
          </a:r>
          <a:endParaRPr lang="zh-CN" altLang="en-US" dirty="0">
            <a:latin typeface="楷体" pitchFamily="49" charset="-122"/>
            <a:ea typeface="楷体" pitchFamily="49" charset="-122"/>
          </a:endParaRPr>
        </a:p>
      </dgm:t>
    </dgm:pt>
    <dgm:pt modelId="{4342E31D-2D0F-4D5E-BA07-EC4378B568E5}" cxnId="{E34D20DA-F822-429B-A6A1-2CD7D9E2D331}" type="parTrans">
      <dgm:prSet/>
      <dgm:spPr/>
      <dgm:t>
        <a:bodyPr/>
        <a:lstStyle/>
        <a:p>
          <a:endParaRPr lang="zh-CN" altLang="en-US"/>
        </a:p>
      </dgm:t>
    </dgm:pt>
    <dgm:pt modelId="{FD6F4329-24E5-410D-A848-8AC17F0C56B3}" cxnId="{E34D20DA-F822-429B-A6A1-2CD7D9E2D331}" type="sibTrans">
      <dgm:prSet/>
      <dgm:spPr/>
      <dgm:t>
        <a:bodyPr/>
        <a:lstStyle/>
        <a:p>
          <a:endParaRPr lang="zh-CN" altLang="en-US"/>
        </a:p>
      </dgm:t>
    </dgm:pt>
    <dgm:pt modelId="{246646B2-B8F9-4503-BAC1-4EE48631B8AD}">
      <dgm:prSet phldrT="[文本]"/>
      <dgm:spPr/>
      <dgm:t>
        <a:bodyPr/>
        <a:lstStyle/>
        <a:p>
          <a:r>
            <a:rPr lang="zh-CN" altLang="en-US" dirty="0" smtClean="0">
              <a:latin typeface="楷体" pitchFamily="49" charset="-122"/>
              <a:ea typeface="楷体" pitchFamily="49" charset="-122"/>
            </a:rPr>
            <a:t>练习</a:t>
          </a:r>
          <a:endParaRPr lang="zh-CN" altLang="en-US" dirty="0">
            <a:latin typeface="楷体" pitchFamily="49" charset="-122"/>
            <a:ea typeface="楷体" pitchFamily="49" charset="-122"/>
          </a:endParaRPr>
        </a:p>
      </dgm:t>
    </dgm:pt>
    <dgm:pt modelId="{EA56CDFB-278D-454A-AB00-C095D478E1F3}" cxnId="{9E972B32-4292-49B7-B819-EEE027D2A5FC}" type="parTrans">
      <dgm:prSet/>
      <dgm:spPr/>
      <dgm:t>
        <a:bodyPr/>
        <a:lstStyle/>
        <a:p>
          <a:endParaRPr lang="zh-CN" altLang="en-US"/>
        </a:p>
      </dgm:t>
    </dgm:pt>
    <dgm:pt modelId="{74A4330B-7E76-4858-9077-361F7212FF9D}" cxnId="{9E972B32-4292-49B7-B819-EEE027D2A5FC}" type="sibTrans">
      <dgm:prSet/>
      <dgm:spPr/>
      <dgm:t>
        <a:bodyPr/>
        <a:lstStyle/>
        <a:p>
          <a:endParaRPr lang="zh-CN" altLang="en-US"/>
        </a:p>
      </dgm:t>
    </dgm:pt>
    <dgm:pt modelId="{2B3C0A7E-D6B9-4C5D-8D30-8E4F1912551F}">
      <dgm:prSet phldrT="[文本]"/>
      <dgm:spPr/>
      <dgm:t>
        <a:bodyPr/>
        <a:lstStyle/>
        <a:p>
          <a:r>
            <a:rPr lang="zh-CN" altLang="en-US" dirty="0" smtClean="0">
              <a:latin typeface="楷体" pitchFamily="49" charset="-122"/>
              <a:ea typeface="楷体" pitchFamily="49" charset="-122"/>
            </a:rPr>
            <a:t>修改</a:t>
          </a:r>
          <a:endParaRPr lang="zh-CN" altLang="en-US" dirty="0">
            <a:latin typeface="楷体" pitchFamily="49" charset="-122"/>
            <a:ea typeface="楷体" pitchFamily="49" charset="-122"/>
          </a:endParaRPr>
        </a:p>
      </dgm:t>
    </dgm:pt>
    <dgm:pt modelId="{A0C78754-5E9C-48EF-B9E4-98673D9C2C14}" cxnId="{081E6A28-82D0-4949-8DC5-1C213A57EA1C}" type="parTrans">
      <dgm:prSet/>
      <dgm:spPr/>
      <dgm:t>
        <a:bodyPr/>
        <a:lstStyle/>
        <a:p>
          <a:endParaRPr lang="zh-CN" altLang="en-US"/>
        </a:p>
      </dgm:t>
    </dgm:pt>
    <dgm:pt modelId="{A415CFCF-E0FF-4FCA-9A7E-57D30E9F2B8F}" cxnId="{081E6A28-82D0-4949-8DC5-1C213A57EA1C}" type="sibTrans">
      <dgm:prSet/>
      <dgm:spPr/>
      <dgm:t>
        <a:bodyPr/>
        <a:lstStyle/>
        <a:p>
          <a:endParaRPr lang="zh-CN" altLang="en-US"/>
        </a:p>
      </dgm:t>
    </dgm:pt>
    <dgm:pt modelId="{4ED09E4D-883D-442A-A85D-5E0042CF646A}" type="pres">
      <dgm:prSet presAssocID="{95CFD10A-D43B-481B-8AB9-3A307E06BEDE}" presName="Name0" presStyleCnt="0">
        <dgm:presLayoutVars>
          <dgm:dir/>
          <dgm:resizeHandles val="exact"/>
        </dgm:presLayoutVars>
      </dgm:prSet>
      <dgm:spPr/>
    </dgm:pt>
    <dgm:pt modelId="{BBC61469-4ACA-4EC1-89BF-8C3641A38C74}" type="pres">
      <dgm:prSet presAssocID="{6205713B-DF6F-4698-B2F0-B01929324B56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F28D5F6-C9A3-4B5E-8B7A-DA539D526DFF}" type="pres">
      <dgm:prSet presAssocID="{FD6F4329-24E5-410D-A848-8AC17F0C56B3}" presName="sibTrans" presStyleLbl="sibTrans2D1" presStyleIdx="0" presStyleCnt="2"/>
      <dgm:spPr/>
      <dgm:t>
        <a:bodyPr/>
        <a:lstStyle/>
        <a:p>
          <a:endParaRPr lang="zh-CN" altLang="en-US"/>
        </a:p>
      </dgm:t>
    </dgm:pt>
    <dgm:pt modelId="{9F5D2961-81C5-4E73-BB3B-A7A574408729}" type="pres">
      <dgm:prSet presAssocID="{FD6F4329-24E5-410D-A848-8AC17F0C56B3}" presName="connectorText" presStyleLbl="sibTrans2D1" presStyleIdx="0" presStyleCnt="2"/>
      <dgm:spPr/>
      <dgm:t>
        <a:bodyPr/>
        <a:lstStyle/>
        <a:p>
          <a:endParaRPr lang="zh-CN" altLang="en-US"/>
        </a:p>
      </dgm:t>
    </dgm:pt>
    <dgm:pt modelId="{5C78BB93-6EF5-4C59-9A8D-3DC78667E611}" type="pres">
      <dgm:prSet presAssocID="{246646B2-B8F9-4503-BAC1-4EE48631B8AD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6A29E48-5009-4DB6-A890-78C416559BAD}" type="pres">
      <dgm:prSet presAssocID="{74A4330B-7E76-4858-9077-361F7212FF9D}" presName="sibTrans" presStyleLbl="sibTrans2D1" presStyleIdx="1" presStyleCnt="2"/>
      <dgm:spPr/>
      <dgm:t>
        <a:bodyPr/>
        <a:lstStyle/>
        <a:p>
          <a:endParaRPr lang="zh-CN" altLang="en-US"/>
        </a:p>
      </dgm:t>
    </dgm:pt>
    <dgm:pt modelId="{EC230568-2239-4A10-8316-D8DEF274B0A0}" type="pres">
      <dgm:prSet presAssocID="{74A4330B-7E76-4858-9077-361F7212FF9D}" presName="connectorText" presStyleLbl="sibTrans2D1" presStyleIdx="1" presStyleCnt="2"/>
      <dgm:spPr/>
      <dgm:t>
        <a:bodyPr/>
        <a:lstStyle/>
        <a:p>
          <a:endParaRPr lang="zh-CN" altLang="en-US"/>
        </a:p>
      </dgm:t>
    </dgm:pt>
    <dgm:pt modelId="{80D0C116-6594-44F4-90BB-B57D63A84804}" type="pres">
      <dgm:prSet presAssocID="{2B3C0A7E-D6B9-4C5D-8D30-8E4F1912551F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642DFA0B-F80D-4688-AF32-9EE914E9AB39}" type="presOf" srcId="{2B3C0A7E-D6B9-4C5D-8D30-8E4F1912551F}" destId="{80D0C116-6594-44F4-90BB-B57D63A84804}" srcOrd="0" destOrd="0" presId="urn:microsoft.com/office/officeart/2005/8/layout/process1"/>
    <dgm:cxn modelId="{9AC1C673-1D3F-4A16-AE6C-4DEC2A85E775}" type="presOf" srcId="{FD6F4329-24E5-410D-A848-8AC17F0C56B3}" destId="{DF28D5F6-C9A3-4B5E-8B7A-DA539D526DFF}" srcOrd="0" destOrd="0" presId="urn:microsoft.com/office/officeart/2005/8/layout/process1"/>
    <dgm:cxn modelId="{A903B90B-0A81-4C77-84B3-00B5AA06CFD9}" type="presOf" srcId="{74A4330B-7E76-4858-9077-361F7212FF9D}" destId="{EC230568-2239-4A10-8316-D8DEF274B0A0}" srcOrd="1" destOrd="0" presId="urn:microsoft.com/office/officeart/2005/8/layout/process1"/>
    <dgm:cxn modelId="{BC0A608B-70EF-47BF-B0E5-13D717C87CDA}" type="presOf" srcId="{74A4330B-7E76-4858-9077-361F7212FF9D}" destId="{E6A29E48-5009-4DB6-A890-78C416559BAD}" srcOrd="0" destOrd="0" presId="urn:microsoft.com/office/officeart/2005/8/layout/process1"/>
    <dgm:cxn modelId="{E34D20DA-F822-429B-A6A1-2CD7D9E2D331}" srcId="{95CFD10A-D43B-481B-8AB9-3A307E06BEDE}" destId="{6205713B-DF6F-4698-B2F0-B01929324B56}" srcOrd="0" destOrd="0" parTransId="{4342E31D-2D0F-4D5E-BA07-EC4378B568E5}" sibTransId="{FD6F4329-24E5-410D-A848-8AC17F0C56B3}"/>
    <dgm:cxn modelId="{9E972B32-4292-49B7-B819-EEE027D2A5FC}" srcId="{95CFD10A-D43B-481B-8AB9-3A307E06BEDE}" destId="{246646B2-B8F9-4503-BAC1-4EE48631B8AD}" srcOrd="1" destOrd="0" parTransId="{EA56CDFB-278D-454A-AB00-C095D478E1F3}" sibTransId="{74A4330B-7E76-4858-9077-361F7212FF9D}"/>
    <dgm:cxn modelId="{AA83BD18-8834-40C2-97CE-709787B5188C}" type="presOf" srcId="{246646B2-B8F9-4503-BAC1-4EE48631B8AD}" destId="{5C78BB93-6EF5-4C59-9A8D-3DC78667E611}" srcOrd="0" destOrd="0" presId="urn:microsoft.com/office/officeart/2005/8/layout/process1"/>
    <dgm:cxn modelId="{54FD1BF2-CB9F-4CA4-ABDB-D39F71DFBD37}" type="presOf" srcId="{FD6F4329-24E5-410D-A848-8AC17F0C56B3}" destId="{9F5D2961-81C5-4E73-BB3B-A7A574408729}" srcOrd="1" destOrd="0" presId="urn:microsoft.com/office/officeart/2005/8/layout/process1"/>
    <dgm:cxn modelId="{081E6A28-82D0-4949-8DC5-1C213A57EA1C}" srcId="{95CFD10A-D43B-481B-8AB9-3A307E06BEDE}" destId="{2B3C0A7E-D6B9-4C5D-8D30-8E4F1912551F}" srcOrd="2" destOrd="0" parTransId="{A0C78754-5E9C-48EF-B9E4-98673D9C2C14}" sibTransId="{A415CFCF-E0FF-4FCA-9A7E-57D30E9F2B8F}"/>
    <dgm:cxn modelId="{123E1007-CFE6-4185-BDD4-3C9FB1E5452F}" type="presOf" srcId="{95CFD10A-D43B-481B-8AB9-3A307E06BEDE}" destId="{4ED09E4D-883D-442A-A85D-5E0042CF646A}" srcOrd="0" destOrd="0" presId="urn:microsoft.com/office/officeart/2005/8/layout/process1"/>
    <dgm:cxn modelId="{5021D954-695A-4482-9593-1ABD890673BF}" type="presOf" srcId="{6205713B-DF6F-4698-B2F0-B01929324B56}" destId="{BBC61469-4ACA-4EC1-89BF-8C3641A38C74}" srcOrd="0" destOrd="0" presId="urn:microsoft.com/office/officeart/2005/8/layout/process1"/>
    <dgm:cxn modelId="{C11A0BC4-E89A-48BC-8E22-00384055B966}" type="presParOf" srcId="{4ED09E4D-883D-442A-A85D-5E0042CF646A}" destId="{BBC61469-4ACA-4EC1-89BF-8C3641A38C74}" srcOrd="0" destOrd="0" presId="urn:microsoft.com/office/officeart/2005/8/layout/process1"/>
    <dgm:cxn modelId="{CFF3942F-7195-484E-A462-AEBF9A553C66}" type="presParOf" srcId="{4ED09E4D-883D-442A-A85D-5E0042CF646A}" destId="{DF28D5F6-C9A3-4B5E-8B7A-DA539D526DFF}" srcOrd="1" destOrd="0" presId="urn:microsoft.com/office/officeart/2005/8/layout/process1"/>
    <dgm:cxn modelId="{8069F86C-6A15-493C-9DE3-D47DCB3EB840}" type="presParOf" srcId="{DF28D5F6-C9A3-4B5E-8B7A-DA539D526DFF}" destId="{9F5D2961-81C5-4E73-BB3B-A7A574408729}" srcOrd="0" destOrd="0" presId="urn:microsoft.com/office/officeart/2005/8/layout/process1"/>
    <dgm:cxn modelId="{723195C6-B746-4C16-AD36-53ADDAE37C85}" type="presParOf" srcId="{4ED09E4D-883D-442A-A85D-5E0042CF646A}" destId="{5C78BB93-6EF5-4C59-9A8D-3DC78667E611}" srcOrd="2" destOrd="0" presId="urn:microsoft.com/office/officeart/2005/8/layout/process1"/>
    <dgm:cxn modelId="{7574DBC4-F3D9-4536-9E7C-FADE8ED4B6EB}" type="presParOf" srcId="{4ED09E4D-883D-442A-A85D-5E0042CF646A}" destId="{E6A29E48-5009-4DB6-A890-78C416559BAD}" srcOrd="3" destOrd="0" presId="urn:microsoft.com/office/officeart/2005/8/layout/process1"/>
    <dgm:cxn modelId="{B490DC1C-B9E1-4349-AE65-4F7E01CCC672}" type="presParOf" srcId="{E6A29E48-5009-4DB6-A890-78C416559BAD}" destId="{EC230568-2239-4A10-8316-D8DEF274B0A0}" srcOrd="0" destOrd="0" presId="urn:microsoft.com/office/officeart/2005/8/layout/process1"/>
    <dgm:cxn modelId="{0169066B-F238-4F15-BE74-90DAD6A4EB62}" type="presParOf" srcId="{4ED09E4D-883D-442A-A85D-5E0042CF646A}" destId="{80D0C116-6594-44F4-90BB-B57D63A84804}" srcOrd="4" destOrd="0" presId="urn:microsoft.com/office/officeart/2005/8/layout/process1"/>
  </dgm:cxnLst>
  <dgm:bg/>
  <dgm:whole/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565420A-DE9A-45E3-8AA1-3F6FB69588FC}">
      <dsp:nvSpPr>
        <dsp:cNvPr id="0" name=""/>
        <dsp:cNvSpPr/>
      </dsp:nvSpPr>
      <dsp:spPr>
        <a:xfrm>
          <a:off x="7143" y="2068777"/>
          <a:ext cx="2135187" cy="12811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lvl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900" kern="1200" dirty="0" smtClean="0"/>
            <a:t>cogitate</a:t>
          </a:r>
          <a:endParaRPr lang="zh-CN" altLang="en-US" sz="3900" kern="1200" dirty="0"/>
        </a:p>
      </dsp:txBody>
      <dsp:txXfrm>
        <a:off x="44665" y="2106299"/>
        <a:ext cx="2060143" cy="1206068"/>
      </dsp:txXfrm>
    </dsp:sp>
    <dsp:sp modelId="{8DD1417E-42E0-4E37-9188-41BDFB6AB9DE}">
      <dsp:nvSpPr>
        <dsp:cNvPr id="0" name=""/>
        <dsp:cNvSpPr/>
      </dsp:nvSpPr>
      <dsp:spPr>
        <a:xfrm>
          <a:off x="2355850" y="2444570"/>
          <a:ext cx="452659" cy="5295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400" kern="1200"/>
        </a:p>
      </dsp:txBody>
      <dsp:txXfrm>
        <a:off x="2355850" y="2550475"/>
        <a:ext cx="316861" cy="317716"/>
      </dsp:txXfrm>
    </dsp:sp>
    <dsp:sp modelId="{042E27A6-467E-4D78-90F3-0F9BC2EE807B}">
      <dsp:nvSpPr>
        <dsp:cNvPr id="0" name=""/>
        <dsp:cNvSpPr/>
      </dsp:nvSpPr>
      <dsp:spPr>
        <a:xfrm>
          <a:off x="2996406" y="2068777"/>
          <a:ext cx="2135187" cy="12811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lvl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900" kern="1200" dirty="0" smtClean="0"/>
            <a:t>practice</a:t>
          </a:r>
          <a:endParaRPr lang="zh-CN" altLang="en-US" sz="3900" kern="1200" dirty="0"/>
        </a:p>
      </dsp:txBody>
      <dsp:txXfrm>
        <a:off x="3033928" y="2106299"/>
        <a:ext cx="2060143" cy="1206068"/>
      </dsp:txXfrm>
    </dsp:sp>
    <dsp:sp modelId="{3E36F10F-183A-4327-ACE5-A63247FE4AE0}">
      <dsp:nvSpPr>
        <dsp:cNvPr id="0" name=""/>
        <dsp:cNvSpPr/>
      </dsp:nvSpPr>
      <dsp:spPr>
        <a:xfrm>
          <a:off x="5345112" y="2444570"/>
          <a:ext cx="452659" cy="5295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400" kern="1200"/>
        </a:p>
      </dsp:txBody>
      <dsp:txXfrm>
        <a:off x="5345112" y="2550475"/>
        <a:ext cx="316861" cy="317716"/>
      </dsp:txXfrm>
    </dsp:sp>
    <dsp:sp modelId="{E4A1A365-95A9-4A1C-A915-61B29AFDAE0B}">
      <dsp:nvSpPr>
        <dsp:cNvPr id="0" name=""/>
        <dsp:cNvSpPr/>
      </dsp:nvSpPr>
      <dsp:spPr>
        <a:xfrm>
          <a:off x="5985668" y="2068777"/>
          <a:ext cx="2135187" cy="12811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lvl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900" kern="1200" dirty="0" smtClean="0"/>
            <a:t>revise</a:t>
          </a:r>
          <a:endParaRPr lang="zh-CN" altLang="en-US" sz="3900" kern="1200" dirty="0"/>
        </a:p>
      </dsp:txBody>
      <dsp:txXfrm>
        <a:off x="6023190" y="2106299"/>
        <a:ext cx="2060143" cy="120606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C61469-4ACA-4EC1-89BF-8C3641A38C74}">
      <dsp:nvSpPr>
        <dsp:cNvPr id="0" name=""/>
        <dsp:cNvSpPr/>
      </dsp:nvSpPr>
      <dsp:spPr>
        <a:xfrm>
          <a:off x="7143" y="2068777"/>
          <a:ext cx="2135187" cy="12811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1930" tIns="201930" rIns="201930" bIns="201930" numCol="1" spcCol="1270" anchor="ctr" anchorCtr="0">
          <a:noAutofit/>
        </a:bodyPr>
        <a:lstStyle/>
        <a:p>
          <a:pPr lvl="0" algn="ctr" defTabSz="2355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5300" kern="1200" dirty="0" smtClean="0">
              <a:latin typeface="楷体" pitchFamily="49" charset="-122"/>
              <a:ea typeface="楷体" pitchFamily="49" charset="-122"/>
            </a:rPr>
            <a:t>思考</a:t>
          </a:r>
          <a:endParaRPr lang="zh-CN" altLang="en-US" sz="5300" kern="1200" dirty="0">
            <a:latin typeface="楷体" pitchFamily="49" charset="-122"/>
            <a:ea typeface="楷体" pitchFamily="49" charset="-122"/>
          </a:endParaRPr>
        </a:p>
      </dsp:txBody>
      <dsp:txXfrm>
        <a:off x="44665" y="2106299"/>
        <a:ext cx="2060143" cy="1206068"/>
      </dsp:txXfrm>
    </dsp:sp>
    <dsp:sp modelId="{DF28D5F6-C9A3-4B5E-8B7A-DA539D526DFF}">
      <dsp:nvSpPr>
        <dsp:cNvPr id="0" name=""/>
        <dsp:cNvSpPr/>
      </dsp:nvSpPr>
      <dsp:spPr>
        <a:xfrm>
          <a:off x="2355850" y="2444570"/>
          <a:ext cx="452659" cy="5295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400" kern="1200"/>
        </a:p>
      </dsp:txBody>
      <dsp:txXfrm>
        <a:off x="2355850" y="2550475"/>
        <a:ext cx="316861" cy="317716"/>
      </dsp:txXfrm>
    </dsp:sp>
    <dsp:sp modelId="{5C78BB93-6EF5-4C59-9A8D-3DC78667E611}">
      <dsp:nvSpPr>
        <dsp:cNvPr id="0" name=""/>
        <dsp:cNvSpPr/>
      </dsp:nvSpPr>
      <dsp:spPr>
        <a:xfrm>
          <a:off x="2996406" y="2068777"/>
          <a:ext cx="2135187" cy="12811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1930" tIns="201930" rIns="201930" bIns="201930" numCol="1" spcCol="1270" anchor="ctr" anchorCtr="0">
          <a:noAutofit/>
        </a:bodyPr>
        <a:lstStyle/>
        <a:p>
          <a:pPr lvl="0" algn="ctr" defTabSz="2355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5300" kern="1200" dirty="0" smtClean="0">
              <a:latin typeface="楷体" pitchFamily="49" charset="-122"/>
              <a:ea typeface="楷体" pitchFamily="49" charset="-122"/>
            </a:rPr>
            <a:t>练习</a:t>
          </a:r>
          <a:endParaRPr lang="zh-CN" altLang="en-US" sz="5300" kern="1200" dirty="0">
            <a:latin typeface="楷体" pitchFamily="49" charset="-122"/>
            <a:ea typeface="楷体" pitchFamily="49" charset="-122"/>
          </a:endParaRPr>
        </a:p>
      </dsp:txBody>
      <dsp:txXfrm>
        <a:off x="3033928" y="2106299"/>
        <a:ext cx="2060143" cy="1206068"/>
      </dsp:txXfrm>
    </dsp:sp>
    <dsp:sp modelId="{E6A29E48-5009-4DB6-A890-78C416559BAD}">
      <dsp:nvSpPr>
        <dsp:cNvPr id="0" name=""/>
        <dsp:cNvSpPr/>
      </dsp:nvSpPr>
      <dsp:spPr>
        <a:xfrm>
          <a:off x="5345112" y="2444570"/>
          <a:ext cx="452659" cy="5295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400" kern="1200"/>
        </a:p>
      </dsp:txBody>
      <dsp:txXfrm>
        <a:off x="5345112" y="2550475"/>
        <a:ext cx="316861" cy="317716"/>
      </dsp:txXfrm>
    </dsp:sp>
    <dsp:sp modelId="{80D0C116-6594-44F4-90BB-B57D63A84804}">
      <dsp:nvSpPr>
        <dsp:cNvPr id="0" name=""/>
        <dsp:cNvSpPr/>
      </dsp:nvSpPr>
      <dsp:spPr>
        <a:xfrm>
          <a:off x="5985668" y="2068777"/>
          <a:ext cx="2135187" cy="12811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1930" tIns="201930" rIns="201930" bIns="201930" numCol="1" spcCol="1270" anchor="ctr" anchorCtr="0">
          <a:noAutofit/>
        </a:bodyPr>
        <a:lstStyle/>
        <a:p>
          <a:pPr lvl="0" algn="ctr" defTabSz="2355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5300" kern="1200" dirty="0" smtClean="0">
              <a:latin typeface="楷体" pitchFamily="49" charset="-122"/>
              <a:ea typeface="楷体" pitchFamily="49" charset="-122"/>
            </a:rPr>
            <a:t>修改</a:t>
          </a:r>
          <a:endParaRPr lang="zh-CN" altLang="en-US" sz="5300" kern="1200" dirty="0">
            <a:latin typeface="楷体" pitchFamily="49" charset="-122"/>
            <a:ea typeface="楷体" pitchFamily="49" charset="-122"/>
          </a:endParaRPr>
        </a:p>
      </dsp:txBody>
      <dsp:txXfrm>
        <a:off x="6023190" y="2106299"/>
        <a:ext cx="2060143" cy="120606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0C3468-528F-419E-97D4-38981A65104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506B33-BD50-4973-A02E-54C7B31D9E57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https://pixabay.com_zh_</a:t>
            </a:r>
            <a:r>
              <a:rPr lang="zh-CN" altLang="en-US" dirty="0" smtClean="0"/>
              <a:t>银河</a:t>
            </a:r>
            <a:r>
              <a:rPr lang="en-US" altLang="zh-CN" dirty="0" smtClean="0"/>
              <a:t>-</a:t>
            </a:r>
            <a:r>
              <a:rPr lang="en-US" altLang="zh-CN" dirty="0" err="1" smtClean="0"/>
              <a:t>nightsky</a:t>
            </a:r>
            <a:r>
              <a:rPr lang="en-US" altLang="zh-CN" dirty="0" smtClean="0"/>
              <a:t>-</a:t>
            </a:r>
            <a:r>
              <a:rPr lang="zh-CN" altLang="en-US" dirty="0" smtClean="0"/>
              <a:t>星星</a:t>
            </a:r>
            <a:r>
              <a:rPr lang="en-US" altLang="zh-CN" dirty="0" smtClean="0"/>
              <a:t>-</a:t>
            </a:r>
            <a:r>
              <a:rPr lang="zh-CN" altLang="en-US" dirty="0" smtClean="0"/>
              <a:t>夜</a:t>
            </a:r>
            <a:r>
              <a:rPr lang="en-US" altLang="zh-CN" dirty="0" smtClean="0"/>
              <a:t>-</a:t>
            </a:r>
            <a:r>
              <a:rPr lang="zh-CN" altLang="en-US" dirty="0" smtClean="0"/>
              <a:t>星云</a:t>
            </a:r>
            <a:r>
              <a:rPr lang="en-US" altLang="zh-CN" dirty="0" smtClean="0"/>
              <a:t>-349720_</a:t>
            </a:r>
            <a:endParaRPr lang="en-US" altLang="zh-CN" dirty="0" smtClean="0"/>
          </a:p>
          <a:p>
            <a:r>
              <a:rPr lang="en-US" altLang="zh-CN" dirty="0" smtClean="0"/>
              <a:t>https://pixabay.com_zh_</a:t>
            </a:r>
            <a:r>
              <a:rPr lang="zh-CN" altLang="en-US" dirty="0" smtClean="0"/>
              <a:t>北极光</a:t>
            </a:r>
            <a:r>
              <a:rPr lang="en-US" altLang="zh-CN" dirty="0" smtClean="0"/>
              <a:t>-</a:t>
            </a:r>
            <a:r>
              <a:rPr lang="zh-CN" altLang="en-US" dirty="0" smtClean="0"/>
              <a:t>时间间隔</a:t>
            </a:r>
            <a:r>
              <a:rPr lang="en-US" altLang="zh-CN" dirty="0" smtClean="0"/>
              <a:t>-</a:t>
            </a:r>
            <a:r>
              <a:rPr lang="zh-CN" altLang="en-US" dirty="0" smtClean="0"/>
              <a:t>极光</a:t>
            </a:r>
            <a:r>
              <a:rPr lang="en-US" altLang="zh-CN" dirty="0" smtClean="0"/>
              <a:t>-</a:t>
            </a:r>
            <a:r>
              <a:rPr lang="zh-CN" altLang="en-US" dirty="0" smtClean="0"/>
              <a:t>太阳风</a:t>
            </a:r>
            <a:r>
              <a:rPr lang="en-US" altLang="zh-CN" dirty="0" smtClean="0"/>
              <a:t>-</a:t>
            </a:r>
            <a:r>
              <a:rPr lang="zh-CN" altLang="en-US" dirty="0" smtClean="0"/>
              <a:t>光</a:t>
            </a:r>
            <a:r>
              <a:rPr lang="en-US" altLang="zh-CN" dirty="0" smtClean="0"/>
              <a:t>-</a:t>
            </a:r>
            <a:r>
              <a:rPr lang="zh-CN" altLang="en-US" dirty="0" smtClean="0"/>
              <a:t>绿色</a:t>
            </a:r>
            <a:r>
              <a:rPr lang="en-US" altLang="zh-CN" dirty="0" smtClean="0"/>
              <a:t>-</a:t>
            </a:r>
            <a:r>
              <a:rPr lang="zh-CN" altLang="en-US" dirty="0" smtClean="0"/>
              <a:t>明星追踪</a:t>
            </a:r>
            <a:r>
              <a:rPr lang="en-US" altLang="zh-CN" dirty="0" smtClean="0"/>
              <a:t>-</a:t>
            </a:r>
            <a:r>
              <a:rPr lang="zh-CN" altLang="en-US" dirty="0" smtClean="0"/>
              <a:t>星轨道</a:t>
            </a:r>
            <a:r>
              <a:rPr lang="en-US" altLang="zh-CN" dirty="0" smtClean="0"/>
              <a:t>-225525_</a:t>
            </a:r>
            <a:endParaRPr lang="en-US" altLang="zh-CN" dirty="0" smtClean="0"/>
          </a:p>
          <a:p>
            <a:r>
              <a:rPr lang="en-US" altLang="zh-CN" dirty="0" smtClean="0"/>
              <a:t>https://pixabay.com_zh_</a:t>
            </a:r>
            <a:r>
              <a:rPr lang="zh-CN" altLang="en-US" dirty="0" smtClean="0"/>
              <a:t>水下</a:t>
            </a:r>
            <a:r>
              <a:rPr lang="en-US" altLang="zh-CN" dirty="0" smtClean="0"/>
              <a:t>-</a:t>
            </a:r>
            <a:r>
              <a:rPr lang="zh-CN" altLang="en-US" dirty="0" smtClean="0"/>
              <a:t>蓝色</a:t>
            </a:r>
            <a:r>
              <a:rPr lang="en-US" altLang="zh-CN" dirty="0" smtClean="0"/>
              <a:t>-</a:t>
            </a:r>
            <a:r>
              <a:rPr lang="zh-CN" altLang="en-US" dirty="0" smtClean="0"/>
              <a:t>海洋</a:t>
            </a:r>
            <a:r>
              <a:rPr lang="en-US" altLang="zh-CN" dirty="0" smtClean="0"/>
              <a:t>-</a:t>
            </a:r>
            <a:r>
              <a:rPr lang="zh-CN" altLang="en-US" dirty="0" smtClean="0"/>
              <a:t>海</a:t>
            </a:r>
            <a:r>
              <a:rPr lang="en-US" altLang="zh-CN" dirty="0" smtClean="0"/>
              <a:t>-</a:t>
            </a:r>
            <a:r>
              <a:rPr lang="zh-CN" altLang="en-US" dirty="0" smtClean="0"/>
              <a:t>跳水</a:t>
            </a:r>
            <a:r>
              <a:rPr lang="en-US" altLang="zh-CN" dirty="0" smtClean="0"/>
              <a:t>-</a:t>
            </a:r>
            <a:r>
              <a:rPr lang="zh-CN" altLang="en-US" dirty="0" smtClean="0"/>
              <a:t>旱厕</a:t>
            </a:r>
            <a:r>
              <a:rPr lang="en-US" altLang="zh-CN" dirty="0" smtClean="0"/>
              <a:t>-</a:t>
            </a:r>
            <a:r>
              <a:rPr lang="zh-CN" altLang="en-US" dirty="0" smtClean="0"/>
              <a:t>自然</a:t>
            </a:r>
            <a:r>
              <a:rPr lang="en-US" altLang="zh-CN" dirty="0" smtClean="0"/>
              <a:t>-</a:t>
            </a:r>
            <a:r>
              <a:rPr lang="zh-CN" altLang="en-US" dirty="0" smtClean="0"/>
              <a:t>深</a:t>
            </a:r>
            <a:r>
              <a:rPr lang="en-US" altLang="zh-CN" dirty="0" smtClean="0"/>
              <a:t>-</a:t>
            </a:r>
            <a:r>
              <a:rPr lang="zh-CN" altLang="en-US" dirty="0" smtClean="0"/>
              <a:t>绿松石</a:t>
            </a:r>
            <a:r>
              <a:rPr lang="en-US" altLang="zh-CN" dirty="0" smtClean="0"/>
              <a:t>-</a:t>
            </a:r>
            <a:r>
              <a:rPr lang="zh-CN" altLang="en-US" dirty="0" smtClean="0"/>
              <a:t>水</a:t>
            </a:r>
            <a:r>
              <a:rPr lang="en-US" altLang="zh-CN" dirty="0" smtClean="0"/>
              <a:t>-802092_</a:t>
            </a:r>
            <a:endParaRPr lang="en-US" altLang="zh-CN" dirty="0" smtClean="0"/>
          </a:p>
          <a:p>
            <a:r>
              <a:rPr lang="en-US" altLang="zh-CN" dirty="0" smtClean="0"/>
              <a:t>https://pixabay.comzh</a:t>
            </a:r>
            <a:r>
              <a:rPr lang="zh-CN" altLang="en-US" dirty="0" smtClean="0"/>
              <a:t>男子</a:t>
            </a:r>
            <a:r>
              <a:rPr lang="en-US" altLang="zh-CN" dirty="0" smtClean="0"/>
              <a:t>-</a:t>
            </a:r>
            <a:r>
              <a:rPr lang="zh-CN" altLang="en-US" dirty="0" smtClean="0"/>
              <a:t>阅读</a:t>
            </a:r>
            <a:r>
              <a:rPr lang="en-US" altLang="zh-CN" dirty="0" smtClean="0"/>
              <a:t>-</a:t>
            </a:r>
            <a:r>
              <a:rPr lang="zh-CN" altLang="en-US" dirty="0" smtClean="0"/>
              <a:t>触摸屏</a:t>
            </a:r>
            <a:r>
              <a:rPr lang="en-US" altLang="zh-CN" dirty="0" smtClean="0"/>
              <a:t>-</a:t>
            </a:r>
            <a:r>
              <a:rPr lang="zh-CN" altLang="en-US" dirty="0" smtClean="0"/>
              <a:t>博客</a:t>
            </a:r>
            <a:r>
              <a:rPr lang="en-US" altLang="zh-CN" dirty="0" smtClean="0"/>
              <a:t>-</a:t>
            </a:r>
            <a:r>
              <a:rPr lang="zh-CN" altLang="en-US" dirty="0" smtClean="0"/>
              <a:t>数字</a:t>
            </a:r>
            <a:r>
              <a:rPr lang="en-US" altLang="zh-CN" dirty="0" smtClean="0"/>
              <a:t>-</a:t>
            </a:r>
            <a:r>
              <a:rPr lang="zh-CN" altLang="en-US" dirty="0" smtClean="0"/>
              <a:t>片剂</a:t>
            </a:r>
            <a:r>
              <a:rPr lang="en-US" altLang="zh-CN" dirty="0" smtClean="0"/>
              <a:t>-</a:t>
            </a:r>
            <a:r>
              <a:rPr lang="zh-CN" altLang="en-US" dirty="0" smtClean="0"/>
              <a:t>工作</a:t>
            </a:r>
            <a:r>
              <a:rPr lang="en-US" altLang="zh-CN" dirty="0" smtClean="0"/>
              <a:t>-</a:t>
            </a:r>
            <a:r>
              <a:rPr lang="zh-CN" altLang="en-US" dirty="0" smtClean="0"/>
              <a:t>娱乐休闲</a:t>
            </a:r>
            <a:r>
              <a:rPr lang="en-US" altLang="zh-CN" dirty="0" smtClean="0"/>
              <a:t>-</a:t>
            </a:r>
            <a:r>
              <a:rPr lang="zh-CN" altLang="en-US" dirty="0" smtClean="0"/>
              <a:t>屏幕</a:t>
            </a:r>
            <a:r>
              <a:rPr lang="en-US" altLang="zh-CN" dirty="0" smtClean="0"/>
              <a:t>-791049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506B33-BD50-4973-A02E-54C7B31D9E5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AD3385-1FA4-4FA9-85D2-FBD0B768310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8799B-4655-4258-8A26-107C148C46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7DC80-7304-42FF-B73E-E917F4A0232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8799B-4655-4258-8A26-107C148C46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7DC80-7304-42FF-B73E-E917F4A0232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8799B-4655-4258-8A26-107C148C46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7DC80-7304-42FF-B73E-E917F4A0232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8799B-4655-4258-8A26-107C148C46FA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7DC80-7304-42FF-B73E-E917F4A0232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8799B-4655-4258-8A26-107C148C46FA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7DC80-7304-42FF-B73E-E917F4A0232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8799B-4655-4258-8A26-107C148C46FA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7DC80-7304-42FF-B73E-E917F4A0232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8799B-4655-4258-8A26-107C148C46FA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7DC80-7304-42FF-B73E-E917F4A0232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8799B-4655-4258-8A26-107C148C46FA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7DC80-7304-42FF-B73E-E917F4A0232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8799B-4655-4258-8A26-107C148C46FA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7DC80-7304-42FF-B73E-E917F4A0232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8799B-4655-4258-8A26-107C148C46FA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7DC80-7304-42FF-B73E-E917F4A0232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8799B-4655-4258-8A26-107C148C46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7DC80-7304-42FF-B73E-E917F4A0232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8799B-4655-4258-8A26-107C148C46FA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7DC80-7304-42FF-B73E-E917F4A0232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8799B-4655-4258-8A26-107C148C46FA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7DC80-7304-42FF-B73E-E917F4A0232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8799B-4655-4258-8A26-107C148C46FA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7DC80-7304-42FF-B73E-E917F4A0232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8799B-4655-4258-8A26-107C148C46FA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7DC80-7304-42FF-B73E-E917F4A0232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8799B-4655-4258-8A26-107C148C46FA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7DC80-7304-42FF-B73E-E917F4A0232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8799B-4655-4258-8A26-107C148C46FA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7DC80-7304-42FF-B73E-E917F4A0232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8799B-4655-4258-8A26-107C148C46FA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7DC80-7304-42FF-B73E-E917F4A0232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8799B-4655-4258-8A26-107C148C46FA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7DC80-7304-42FF-B73E-E917F4A0232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8799B-4655-4258-8A26-107C148C46FA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7DC80-7304-42FF-B73E-E917F4A0232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8799B-4655-4258-8A26-107C148C46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7DC80-7304-42FF-B73E-E917F4A0232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8799B-4655-4258-8A26-107C148C46FA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7DC80-7304-42FF-B73E-E917F4A0232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8799B-4655-4258-8A26-107C148C46FA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7DC80-7304-42FF-B73E-E917F4A0232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8799B-4655-4258-8A26-107C148C46FA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7DC80-7304-42FF-B73E-E917F4A0232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8799B-4655-4258-8A26-107C148C46FA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7DC80-7304-42FF-B73E-E917F4A0232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8799B-4655-4258-8A26-107C148C46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7DC80-7304-42FF-B73E-E917F4A0232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8799B-4655-4258-8A26-107C148C46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7DC80-7304-42FF-B73E-E917F4A0232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8799B-4655-4258-8A26-107C148C46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7DC80-7304-42FF-B73E-E917F4A0232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8799B-4655-4258-8A26-107C148C46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7DC80-7304-42FF-B73E-E917F4A0232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8799B-4655-4258-8A26-107C148C46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7DC80-7304-42FF-B73E-E917F4A0232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1.xml"/><Relationship Id="rId8" Type="http://schemas.openxmlformats.org/officeDocument/2006/relationships/slideLayout" Target="../slideLayouts/slideLayout30.xml"/><Relationship Id="rId7" Type="http://schemas.openxmlformats.org/officeDocument/2006/relationships/slideLayout" Target="../slideLayouts/slideLayout29.xml"/><Relationship Id="rId6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4.xml"/><Relationship Id="rId12" Type="http://schemas.openxmlformats.org/officeDocument/2006/relationships/theme" Target="../theme/theme3.xml"/><Relationship Id="rId11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2.xml"/><Relationship Id="rId1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18799B-4655-4258-8A26-107C148C46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B7DC80-7304-42FF-B73E-E917F4A02325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18799B-4655-4258-8A26-107C148C46FA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B7DC80-7304-42FF-B73E-E917F4A0232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18799B-4655-4258-8A26-107C148C46FA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B7DC80-7304-42FF-B73E-E917F4A0232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5.png"/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diagramColors" Target="../diagrams/colors2.xml"/><Relationship Id="rId8" Type="http://schemas.openxmlformats.org/officeDocument/2006/relationships/diagramQuickStyle" Target="../diagrams/quickStyle2.xml"/><Relationship Id="rId7" Type="http://schemas.openxmlformats.org/officeDocument/2006/relationships/diagramLayout" Target="../diagrams/layout2.xml"/><Relationship Id="rId6" Type="http://schemas.openxmlformats.org/officeDocument/2006/relationships/diagramData" Target="../diagrams/data2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0" Type="http://schemas.openxmlformats.org/officeDocument/2006/relationships/slideLayout" Target="../slideLayouts/slideLayout7.xml"/><Relationship Id="rId1" Type="http://schemas.openxmlformats.org/officeDocument/2006/relationships/image" Target="../media/image26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8.xml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2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2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9.xml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2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6.png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9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任意多边形 5"/>
          <p:cNvSpPr/>
          <p:nvPr/>
        </p:nvSpPr>
        <p:spPr>
          <a:xfrm rot="8940187" flipV="1">
            <a:off x="7075674" y="4992557"/>
            <a:ext cx="1353810" cy="75573"/>
          </a:xfrm>
          <a:custGeom>
            <a:avLst/>
            <a:gdLst>
              <a:gd name="connsiteX0" fmla="*/ 375899 w 3658771"/>
              <a:gd name="connsiteY0" fmla="*/ 66655 h 351772"/>
              <a:gd name="connsiteX1" fmla="*/ 3658744 w 3658771"/>
              <a:gd name="connsiteY1" fmla="*/ 21685 h 351772"/>
              <a:gd name="connsiteX2" fmla="*/ 435859 w 3658771"/>
              <a:gd name="connsiteY2" fmla="*/ 351469 h 351772"/>
              <a:gd name="connsiteX3" fmla="*/ 375899 w 3658771"/>
              <a:gd name="connsiteY3" fmla="*/ 66655 h 351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8771" h="351772">
                <a:moveTo>
                  <a:pt x="375899" y="66655"/>
                </a:moveTo>
                <a:cubicBezTo>
                  <a:pt x="913047" y="11691"/>
                  <a:pt x="3648751" y="-25784"/>
                  <a:pt x="3658744" y="21685"/>
                </a:cubicBezTo>
                <a:cubicBezTo>
                  <a:pt x="3668737" y="69154"/>
                  <a:pt x="978003" y="341476"/>
                  <a:pt x="435859" y="351469"/>
                </a:cubicBezTo>
                <a:cubicBezTo>
                  <a:pt x="-106285" y="361462"/>
                  <a:pt x="-161249" y="121619"/>
                  <a:pt x="375899" y="66655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90000">
                <a:srgbClr val="FBFFFE">
                  <a:alpha val="50000"/>
                </a:srgb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任意多边形 6"/>
          <p:cNvSpPr/>
          <p:nvPr/>
        </p:nvSpPr>
        <p:spPr>
          <a:xfrm rot="8940187" flipV="1">
            <a:off x="4107433" y="4486224"/>
            <a:ext cx="1353810" cy="75573"/>
          </a:xfrm>
          <a:custGeom>
            <a:avLst/>
            <a:gdLst>
              <a:gd name="connsiteX0" fmla="*/ 375899 w 3658771"/>
              <a:gd name="connsiteY0" fmla="*/ 66655 h 351772"/>
              <a:gd name="connsiteX1" fmla="*/ 3658744 w 3658771"/>
              <a:gd name="connsiteY1" fmla="*/ 21685 h 351772"/>
              <a:gd name="connsiteX2" fmla="*/ 435859 w 3658771"/>
              <a:gd name="connsiteY2" fmla="*/ 351469 h 351772"/>
              <a:gd name="connsiteX3" fmla="*/ 375899 w 3658771"/>
              <a:gd name="connsiteY3" fmla="*/ 66655 h 351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8771" h="351772">
                <a:moveTo>
                  <a:pt x="375899" y="66655"/>
                </a:moveTo>
                <a:cubicBezTo>
                  <a:pt x="913047" y="11691"/>
                  <a:pt x="3648751" y="-25784"/>
                  <a:pt x="3658744" y="21685"/>
                </a:cubicBezTo>
                <a:cubicBezTo>
                  <a:pt x="3668737" y="69154"/>
                  <a:pt x="978003" y="341476"/>
                  <a:pt x="435859" y="351469"/>
                </a:cubicBezTo>
                <a:cubicBezTo>
                  <a:pt x="-106285" y="361462"/>
                  <a:pt x="-161249" y="121619"/>
                  <a:pt x="375899" y="66655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90000">
                <a:srgbClr val="FBFFFE">
                  <a:alpha val="50000"/>
                </a:srgb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任意多边形 7"/>
          <p:cNvSpPr/>
          <p:nvPr/>
        </p:nvSpPr>
        <p:spPr>
          <a:xfrm rot="8940187" flipV="1">
            <a:off x="3224564" y="1716375"/>
            <a:ext cx="1353810" cy="75573"/>
          </a:xfrm>
          <a:custGeom>
            <a:avLst/>
            <a:gdLst>
              <a:gd name="connsiteX0" fmla="*/ 375899 w 3658771"/>
              <a:gd name="connsiteY0" fmla="*/ 66655 h 351772"/>
              <a:gd name="connsiteX1" fmla="*/ 3658744 w 3658771"/>
              <a:gd name="connsiteY1" fmla="*/ 21685 h 351772"/>
              <a:gd name="connsiteX2" fmla="*/ 435859 w 3658771"/>
              <a:gd name="connsiteY2" fmla="*/ 351469 h 351772"/>
              <a:gd name="connsiteX3" fmla="*/ 375899 w 3658771"/>
              <a:gd name="connsiteY3" fmla="*/ 66655 h 351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8771" h="351772">
                <a:moveTo>
                  <a:pt x="375899" y="66655"/>
                </a:moveTo>
                <a:cubicBezTo>
                  <a:pt x="913047" y="11691"/>
                  <a:pt x="3648751" y="-25784"/>
                  <a:pt x="3658744" y="21685"/>
                </a:cubicBezTo>
                <a:cubicBezTo>
                  <a:pt x="3668737" y="69154"/>
                  <a:pt x="978003" y="341476"/>
                  <a:pt x="435859" y="351469"/>
                </a:cubicBezTo>
                <a:cubicBezTo>
                  <a:pt x="-106285" y="361462"/>
                  <a:pt x="-161249" y="121619"/>
                  <a:pt x="375899" y="66655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90000">
                <a:srgbClr val="FBFFFE">
                  <a:alpha val="50000"/>
                </a:srgb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 8"/>
          <p:cNvSpPr/>
          <p:nvPr/>
        </p:nvSpPr>
        <p:spPr>
          <a:xfrm rot="8940187" flipV="1">
            <a:off x="1551281" y="4611566"/>
            <a:ext cx="1353810" cy="75573"/>
          </a:xfrm>
          <a:custGeom>
            <a:avLst/>
            <a:gdLst>
              <a:gd name="connsiteX0" fmla="*/ 375899 w 3658771"/>
              <a:gd name="connsiteY0" fmla="*/ 66655 h 351772"/>
              <a:gd name="connsiteX1" fmla="*/ 3658744 w 3658771"/>
              <a:gd name="connsiteY1" fmla="*/ 21685 h 351772"/>
              <a:gd name="connsiteX2" fmla="*/ 435859 w 3658771"/>
              <a:gd name="connsiteY2" fmla="*/ 351469 h 351772"/>
              <a:gd name="connsiteX3" fmla="*/ 375899 w 3658771"/>
              <a:gd name="connsiteY3" fmla="*/ 66655 h 351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8771" h="351772">
                <a:moveTo>
                  <a:pt x="375899" y="66655"/>
                </a:moveTo>
                <a:cubicBezTo>
                  <a:pt x="913047" y="11691"/>
                  <a:pt x="3648751" y="-25784"/>
                  <a:pt x="3658744" y="21685"/>
                </a:cubicBezTo>
                <a:cubicBezTo>
                  <a:pt x="3668737" y="69154"/>
                  <a:pt x="978003" y="341476"/>
                  <a:pt x="435859" y="351469"/>
                </a:cubicBezTo>
                <a:cubicBezTo>
                  <a:pt x="-106285" y="361462"/>
                  <a:pt x="-161249" y="121619"/>
                  <a:pt x="375899" y="66655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90000">
                <a:srgbClr val="FBFFFE">
                  <a:alpha val="50000"/>
                </a:srgb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任意多边形 9"/>
          <p:cNvSpPr/>
          <p:nvPr/>
        </p:nvSpPr>
        <p:spPr>
          <a:xfrm rot="8940187" flipV="1">
            <a:off x="5693040" y="1808645"/>
            <a:ext cx="1353810" cy="75573"/>
          </a:xfrm>
          <a:custGeom>
            <a:avLst/>
            <a:gdLst>
              <a:gd name="connsiteX0" fmla="*/ 375899 w 3658771"/>
              <a:gd name="connsiteY0" fmla="*/ 66655 h 351772"/>
              <a:gd name="connsiteX1" fmla="*/ 3658744 w 3658771"/>
              <a:gd name="connsiteY1" fmla="*/ 21685 h 351772"/>
              <a:gd name="connsiteX2" fmla="*/ 435859 w 3658771"/>
              <a:gd name="connsiteY2" fmla="*/ 351469 h 351772"/>
              <a:gd name="connsiteX3" fmla="*/ 375899 w 3658771"/>
              <a:gd name="connsiteY3" fmla="*/ 66655 h 351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8771" h="351772">
                <a:moveTo>
                  <a:pt x="375899" y="66655"/>
                </a:moveTo>
                <a:cubicBezTo>
                  <a:pt x="913047" y="11691"/>
                  <a:pt x="3648751" y="-25784"/>
                  <a:pt x="3658744" y="21685"/>
                </a:cubicBezTo>
                <a:cubicBezTo>
                  <a:pt x="3668737" y="69154"/>
                  <a:pt x="978003" y="341476"/>
                  <a:pt x="435859" y="351469"/>
                </a:cubicBezTo>
                <a:cubicBezTo>
                  <a:pt x="-106285" y="361462"/>
                  <a:pt x="-161249" y="121619"/>
                  <a:pt x="375899" y="66655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90000">
                <a:srgbClr val="FBFFFE">
                  <a:alpha val="50000"/>
                </a:srgb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6776902" y="3370370"/>
            <a:ext cx="15444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zh-CN" altLang="en-US" sz="14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2228185" y="1754161"/>
            <a:ext cx="7850227" cy="116955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brightRoom" dir="t"/>
            </a:scene3d>
            <a:sp3d contourW="6350" prstMaterial="plastic">
              <a:bevelT w="20320" h="20320" prst="angle"/>
              <a:contourClr>
                <a:schemeClr val="accent1">
                  <a:tint val="100000"/>
                  <a:shade val="100000"/>
                  <a:hueMod val="100000"/>
                  <a:satMod val="100000"/>
                </a:schemeClr>
              </a:contourClr>
            </a:sp3d>
          </a:bodyPr>
          <a:lstStyle/>
          <a:p>
            <a:pPr algn="ctr"/>
            <a:r>
              <a:rPr lang="zh-CN" altLang="en-US" sz="7000" b="1" i="1" cap="all" dirty="0" smtClean="0">
                <a:solidFill>
                  <a:schemeClr val="accent1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  <a:latin typeface="幼圆" pitchFamily="49" charset="-122"/>
                <a:ea typeface="幼圆" pitchFamily="49" charset="-122"/>
              </a:rPr>
              <a:t>考 勤 管 理 系 统</a:t>
            </a:r>
            <a:endParaRPr lang="zh-CN" altLang="en-US" sz="7000" b="1" i="1" cap="all" dirty="0">
              <a:solidFill>
                <a:schemeClr val="accent1"/>
              </a:solidFill>
              <a:effectLst>
                <a:outerShdw blurRad="19685" dist="12700" dir="5400000" algn="tl" rotWithShape="0">
                  <a:schemeClr val="accent1">
                    <a:satMod val="130000"/>
                    <a:alpha val="60000"/>
                  </a:schemeClr>
                </a:outerShdw>
                <a:reflection blurRad="10000" stA="55000" endPos="48000" dist="500" dir="5400000" sy="-100000" algn="bl" rotWithShape="0"/>
              </a:effectLst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501169" y="3524258"/>
            <a:ext cx="28947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 smtClean="0">
                <a:solidFill>
                  <a:srgbClr val="00B0F0"/>
                </a:solidFill>
                <a:latin typeface="楷体" pitchFamily="49" charset="-122"/>
                <a:ea typeface="楷体" pitchFamily="49" charset="-122"/>
              </a:rPr>
              <a:t>项目答辩</a:t>
            </a:r>
            <a:endParaRPr lang="zh-CN" altLang="en-US" sz="4800" dirty="0">
              <a:solidFill>
                <a:srgbClr val="00B0F0"/>
              </a:solidFill>
              <a:latin typeface="楷体" pitchFamily="49" charset="-122"/>
              <a:ea typeface="楷体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47578 -0.45856 L -0.35729 0.33889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1654" y="39861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22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0.62357 -0.6 L -0.35729 0.33889 " pathEditMode="relative" rAng="0" ptsTypes="AA">
                                      <p:cBhvr>
                                        <p:cTn id="14" dur="100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9049" y="4694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0.62357 -0.6 L -0.35729 0.33889 " pathEditMode="relative" rAng="0" ptsTypes="AA">
                                      <p:cBhvr>
                                        <p:cTn id="19" dur="10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9049" y="46944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73151 -0.70324 L -0.35729 0.33889 " pathEditMode="relative" rAng="0" ptsTypes="AA">
                                      <p:cBhvr>
                                        <p:cTn id="24" dur="10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4440" y="52106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62357 -0.6 L -0.35729 0.33889 " pathEditMode="relative" rAng="0" ptsTypes="AA">
                                      <p:cBhvr>
                                        <p:cTn id="29" dur="10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9049" y="469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椭圆 26"/>
          <p:cNvSpPr/>
          <p:nvPr/>
        </p:nvSpPr>
        <p:spPr>
          <a:xfrm>
            <a:off x="3912502" y="4629405"/>
            <a:ext cx="603830" cy="603830"/>
          </a:xfrm>
          <a:prstGeom prst="ellipse">
            <a:avLst/>
          </a:prstGeom>
          <a:solidFill>
            <a:schemeClr val="bg1"/>
          </a:solidFill>
          <a:ln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 useBgFill="1">
        <p:nvSpPr>
          <p:cNvPr id="28" name="椭圆 27"/>
          <p:cNvSpPr/>
          <p:nvPr/>
        </p:nvSpPr>
        <p:spPr>
          <a:xfrm>
            <a:off x="3879482" y="4596385"/>
            <a:ext cx="669870" cy="669870"/>
          </a:xfrm>
          <a:prstGeom prst="ellipse">
            <a:avLst/>
          </a:prstGeom>
          <a:ln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8543626" y="2040954"/>
            <a:ext cx="758276" cy="758276"/>
          </a:xfrm>
          <a:prstGeom prst="ellipse">
            <a:avLst/>
          </a:prstGeom>
          <a:solidFill>
            <a:schemeClr val="bg1"/>
          </a:solidFill>
          <a:ln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 useBgFill="1">
        <p:nvSpPr>
          <p:cNvPr id="31" name="椭圆 30"/>
          <p:cNvSpPr/>
          <p:nvPr/>
        </p:nvSpPr>
        <p:spPr>
          <a:xfrm>
            <a:off x="8502160" y="1999488"/>
            <a:ext cx="841208" cy="841208"/>
          </a:xfrm>
          <a:prstGeom prst="ellipse">
            <a:avLst/>
          </a:prstGeom>
          <a:ln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5082996" y="2780198"/>
            <a:ext cx="220650" cy="220650"/>
          </a:xfrm>
          <a:prstGeom prst="ellipse">
            <a:avLst/>
          </a:prstGeom>
          <a:solidFill>
            <a:schemeClr val="bg1"/>
          </a:solidFill>
          <a:ln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 useBgFill="1">
        <p:nvSpPr>
          <p:cNvPr id="35" name="椭圆 34"/>
          <p:cNvSpPr/>
          <p:nvPr/>
        </p:nvSpPr>
        <p:spPr>
          <a:xfrm>
            <a:off x="5070930" y="2768132"/>
            <a:ext cx="244782" cy="244782"/>
          </a:xfrm>
          <a:prstGeom prst="ellipse">
            <a:avLst/>
          </a:prstGeom>
          <a:ln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6" name="椭圆 35"/>
          <p:cNvSpPr/>
          <p:nvPr/>
        </p:nvSpPr>
        <p:spPr>
          <a:xfrm>
            <a:off x="7680749" y="4719330"/>
            <a:ext cx="682232" cy="682232"/>
          </a:xfrm>
          <a:prstGeom prst="ellipse">
            <a:avLst/>
          </a:prstGeom>
          <a:solidFill>
            <a:schemeClr val="bg1"/>
          </a:solidFill>
          <a:ln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 useBgFill="1">
        <p:nvSpPr>
          <p:cNvPr id="37" name="椭圆 36"/>
          <p:cNvSpPr/>
          <p:nvPr/>
        </p:nvSpPr>
        <p:spPr>
          <a:xfrm>
            <a:off x="7643442" y="4682023"/>
            <a:ext cx="756846" cy="756846"/>
          </a:xfrm>
          <a:prstGeom prst="ellipse">
            <a:avLst/>
          </a:prstGeom>
          <a:ln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10570914" y="3967468"/>
            <a:ext cx="361732" cy="361732"/>
          </a:xfrm>
          <a:prstGeom prst="ellipse">
            <a:avLst/>
          </a:prstGeom>
          <a:solidFill>
            <a:schemeClr val="bg1"/>
          </a:solidFill>
          <a:ln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 useBgFill="1">
        <p:nvSpPr>
          <p:cNvPr id="40" name="椭圆 39"/>
          <p:cNvSpPr/>
          <p:nvPr/>
        </p:nvSpPr>
        <p:spPr>
          <a:xfrm>
            <a:off x="10551133" y="3947687"/>
            <a:ext cx="401294" cy="401294"/>
          </a:xfrm>
          <a:prstGeom prst="ellipse">
            <a:avLst/>
          </a:prstGeom>
          <a:ln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1469" y="302100"/>
            <a:ext cx="7926366" cy="2904121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1469" y="3529367"/>
            <a:ext cx="7943882" cy="3025594"/>
          </a:xfrm>
          <a:prstGeom prst="rect">
            <a:avLst/>
          </a:prstGeom>
        </p:spPr>
      </p:pic>
      <p:sp>
        <p:nvSpPr>
          <p:cNvPr id="32" name="椭圆 31"/>
          <p:cNvSpPr/>
          <p:nvPr/>
        </p:nvSpPr>
        <p:spPr>
          <a:xfrm>
            <a:off x="128263" y="1195426"/>
            <a:ext cx="3173506" cy="1479177"/>
          </a:xfrm>
          <a:prstGeom prst="ellipse">
            <a:avLst/>
          </a:prstGeom>
          <a:solidFill>
            <a:srgbClr val="F26E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楷体" pitchFamily="49" charset="-122"/>
                <a:ea typeface="楷体" pitchFamily="49" charset="-122"/>
              </a:rPr>
              <a:t>员工登录</a:t>
            </a:r>
            <a:endParaRPr lang="en-US" altLang="zh-CN" sz="3200" dirty="0" smtClean="0">
              <a:solidFill>
                <a:schemeClr val="tx1">
                  <a:lumMod val="50000"/>
                  <a:lumOff val="50000"/>
                </a:schemeClr>
              </a:solidFill>
              <a:latin typeface="楷体" pitchFamily="49" charset="-122"/>
              <a:ea typeface="楷体" pitchFamily="49" charset="-122"/>
            </a:endParaRPr>
          </a:p>
          <a:p>
            <a:pPr algn="ctr"/>
            <a:r>
              <a:rPr lang="en-US" altLang="zh-CN" dirty="0" smtClean="0"/>
              <a:t>—</a:t>
            </a:r>
            <a:r>
              <a:rPr lang="zh-CN" altLang="en-US" b="1" dirty="0" smtClean="0">
                <a:solidFill>
                  <a:schemeClr val="accent3"/>
                </a:solidFill>
              </a:rPr>
              <a:t>我的考勤</a:t>
            </a:r>
            <a:endParaRPr lang="zh-CN" altLang="en-US" b="1" dirty="0">
              <a:solidFill>
                <a:schemeClr val="accent3"/>
              </a:solidFill>
            </a:endParaRPr>
          </a:p>
        </p:txBody>
      </p:sp>
      <p:cxnSp>
        <p:nvCxnSpPr>
          <p:cNvPr id="33" name="直接箭头连接符 32"/>
          <p:cNvCxnSpPr/>
          <p:nvPr/>
        </p:nvCxnSpPr>
        <p:spPr>
          <a:xfrm>
            <a:off x="2827886" y="1935015"/>
            <a:ext cx="762479" cy="0"/>
          </a:xfrm>
          <a:prstGeom prst="straightConnector1">
            <a:avLst/>
          </a:prstGeom>
          <a:ln w="31750"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8" name="椭圆 37"/>
          <p:cNvSpPr/>
          <p:nvPr/>
        </p:nvSpPr>
        <p:spPr>
          <a:xfrm>
            <a:off x="128263" y="4165413"/>
            <a:ext cx="3173506" cy="1479177"/>
          </a:xfrm>
          <a:prstGeom prst="ellipse">
            <a:avLst/>
          </a:prstGeom>
          <a:solidFill>
            <a:srgbClr val="F26E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楷体" pitchFamily="49" charset="-122"/>
                <a:ea typeface="楷体" pitchFamily="49" charset="-122"/>
              </a:rPr>
              <a:t>主管</a:t>
            </a:r>
            <a:r>
              <a:rPr lang="zh-CN" altLang="en-US" sz="3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楷体" pitchFamily="49" charset="-122"/>
                <a:ea typeface="楷体" pitchFamily="49" charset="-122"/>
              </a:rPr>
              <a:t>登录</a:t>
            </a:r>
            <a:endParaRPr lang="en-US" altLang="zh-CN" sz="3200" dirty="0">
              <a:solidFill>
                <a:schemeClr val="tx1">
                  <a:lumMod val="50000"/>
                  <a:lumOff val="50000"/>
                </a:schemeClr>
              </a:solidFill>
              <a:latin typeface="楷体" pitchFamily="49" charset="-122"/>
              <a:ea typeface="楷体" pitchFamily="49" charset="-122"/>
            </a:endParaRPr>
          </a:p>
          <a:p>
            <a:pPr algn="ctr"/>
            <a:r>
              <a:rPr lang="en-US" altLang="zh-CN" dirty="0" smtClean="0"/>
              <a:t>—</a:t>
            </a:r>
            <a:r>
              <a:rPr lang="zh-CN" altLang="en-US" b="1" dirty="0" smtClean="0">
                <a:solidFill>
                  <a:schemeClr val="accent3"/>
                </a:solidFill>
              </a:rPr>
              <a:t>查看考勤</a:t>
            </a:r>
            <a:endParaRPr lang="zh-CN" altLang="en-US" b="1" dirty="0">
              <a:solidFill>
                <a:schemeClr val="accent3"/>
              </a:solidFill>
            </a:endParaRPr>
          </a:p>
        </p:txBody>
      </p:sp>
      <p:cxnSp>
        <p:nvCxnSpPr>
          <p:cNvPr id="41" name="直接箭头连接符 40"/>
          <p:cNvCxnSpPr/>
          <p:nvPr/>
        </p:nvCxnSpPr>
        <p:spPr>
          <a:xfrm flipV="1">
            <a:off x="2827886" y="4905001"/>
            <a:ext cx="762479" cy="1"/>
          </a:xfrm>
          <a:prstGeom prst="straightConnector1">
            <a:avLst/>
          </a:prstGeom>
          <a:ln w="31750"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16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16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3" presetClass="entr" presetSubtype="16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3" presetClass="entr" presetSubtype="16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3" presetClass="entr" presetSubtype="16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3" presetClass="entr" presetSubtype="16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1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4" dur="2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29" grpId="0" animBg="1"/>
      <p:bldP spid="31" grpId="0" animBg="1"/>
      <p:bldP spid="34" grpId="0" animBg="1"/>
      <p:bldP spid="35" grpId="0" animBg="1"/>
      <p:bldP spid="36" grpId="0" animBg="1"/>
      <p:bldP spid="37" grpId="0" animBg="1"/>
      <p:bldP spid="39" grpId="0" animBg="1"/>
      <p:bldP spid="40" grpId="0" animBg="1"/>
      <p:bldP spid="32" grpId="0" animBg="1"/>
      <p:bldP spid="3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 1"/>
          <p:cNvSpPr/>
          <p:nvPr/>
        </p:nvSpPr>
        <p:spPr>
          <a:xfrm rot="8940187" flipV="1">
            <a:off x="7075674" y="4992557"/>
            <a:ext cx="1353810" cy="75573"/>
          </a:xfrm>
          <a:custGeom>
            <a:avLst/>
            <a:gdLst>
              <a:gd name="connsiteX0" fmla="*/ 375899 w 3658771"/>
              <a:gd name="connsiteY0" fmla="*/ 66655 h 351772"/>
              <a:gd name="connsiteX1" fmla="*/ 3658744 w 3658771"/>
              <a:gd name="connsiteY1" fmla="*/ 21685 h 351772"/>
              <a:gd name="connsiteX2" fmla="*/ 435859 w 3658771"/>
              <a:gd name="connsiteY2" fmla="*/ 351469 h 351772"/>
              <a:gd name="connsiteX3" fmla="*/ 375899 w 3658771"/>
              <a:gd name="connsiteY3" fmla="*/ 66655 h 351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8771" h="351772">
                <a:moveTo>
                  <a:pt x="375899" y="66655"/>
                </a:moveTo>
                <a:cubicBezTo>
                  <a:pt x="913047" y="11691"/>
                  <a:pt x="3648751" y="-25784"/>
                  <a:pt x="3658744" y="21685"/>
                </a:cubicBezTo>
                <a:cubicBezTo>
                  <a:pt x="3668737" y="69154"/>
                  <a:pt x="978003" y="341476"/>
                  <a:pt x="435859" y="351469"/>
                </a:cubicBezTo>
                <a:cubicBezTo>
                  <a:pt x="-106285" y="361462"/>
                  <a:pt x="-161249" y="121619"/>
                  <a:pt x="375899" y="66655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90000">
                <a:srgbClr val="FBFFFE">
                  <a:alpha val="50000"/>
                </a:srgb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任意多边形 2"/>
          <p:cNvSpPr/>
          <p:nvPr/>
        </p:nvSpPr>
        <p:spPr>
          <a:xfrm rot="8940187" flipV="1">
            <a:off x="4107433" y="4486224"/>
            <a:ext cx="1353810" cy="75573"/>
          </a:xfrm>
          <a:custGeom>
            <a:avLst/>
            <a:gdLst>
              <a:gd name="connsiteX0" fmla="*/ 375899 w 3658771"/>
              <a:gd name="connsiteY0" fmla="*/ 66655 h 351772"/>
              <a:gd name="connsiteX1" fmla="*/ 3658744 w 3658771"/>
              <a:gd name="connsiteY1" fmla="*/ 21685 h 351772"/>
              <a:gd name="connsiteX2" fmla="*/ 435859 w 3658771"/>
              <a:gd name="connsiteY2" fmla="*/ 351469 h 351772"/>
              <a:gd name="connsiteX3" fmla="*/ 375899 w 3658771"/>
              <a:gd name="connsiteY3" fmla="*/ 66655 h 351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8771" h="351772">
                <a:moveTo>
                  <a:pt x="375899" y="66655"/>
                </a:moveTo>
                <a:cubicBezTo>
                  <a:pt x="913047" y="11691"/>
                  <a:pt x="3648751" y="-25784"/>
                  <a:pt x="3658744" y="21685"/>
                </a:cubicBezTo>
                <a:cubicBezTo>
                  <a:pt x="3668737" y="69154"/>
                  <a:pt x="978003" y="341476"/>
                  <a:pt x="435859" y="351469"/>
                </a:cubicBezTo>
                <a:cubicBezTo>
                  <a:pt x="-106285" y="361462"/>
                  <a:pt x="-161249" y="121619"/>
                  <a:pt x="375899" y="66655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90000">
                <a:srgbClr val="FBFFFE">
                  <a:alpha val="50000"/>
                </a:srgb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任意多边形 3"/>
          <p:cNvSpPr/>
          <p:nvPr/>
        </p:nvSpPr>
        <p:spPr>
          <a:xfrm rot="8940187" flipV="1">
            <a:off x="3224564" y="1716375"/>
            <a:ext cx="1353810" cy="75573"/>
          </a:xfrm>
          <a:custGeom>
            <a:avLst/>
            <a:gdLst>
              <a:gd name="connsiteX0" fmla="*/ 375899 w 3658771"/>
              <a:gd name="connsiteY0" fmla="*/ 66655 h 351772"/>
              <a:gd name="connsiteX1" fmla="*/ 3658744 w 3658771"/>
              <a:gd name="connsiteY1" fmla="*/ 21685 h 351772"/>
              <a:gd name="connsiteX2" fmla="*/ 435859 w 3658771"/>
              <a:gd name="connsiteY2" fmla="*/ 351469 h 351772"/>
              <a:gd name="connsiteX3" fmla="*/ 375899 w 3658771"/>
              <a:gd name="connsiteY3" fmla="*/ 66655 h 351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8771" h="351772">
                <a:moveTo>
                  <a:pt x="375899" y="66655"/>
                </a:moveTo>
                <a:cubicBezTo>
                  <a:pt x="913047" y="11691"/>
                  <a:pt x="3648751" y="-25784"/>
                  <a:pt x="3658744" y="21685"/>
                </a:cubicBezTo>
                <a:cubicBezTo>
                  <a:pt x="3668737" y="69154"/>
                  <a:pt x="978003" y="341476"/>
                  <a:pt x="435859" y="351469"/>
                </a:cubicBezTo>
                <a:cubicBezTo>
                  <a:pt x="-106285" y="361462"/>
                  <a:pt x="-161249" y="121619"/>
                  <a:pt x="375899" y="66655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90000">
                <a:srgbClr val="FBFFFE">
                  <a:alpha val="50000"/>
                </a:srgb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任意多边形 4"/>
          <p:cNvSpPr/>
          <p:nvPr/>
        </p:nvSpPr>
        <p:spPr>
          <a:xfrm rot="8940187" flipV="1">
            <a:off x="1551281" y="4611566"/>
            <a:ext cx="1353810" cy="75573"/>
          </a:xfrm>
          <a:custGeom>
            <a:avLst/>
            <a:gdLst>
              <a:gd name="connsiteX0" fmla="*/ 375899 w 3658771"/>
              <a:gd name="connsiteY0" fmla="*/ 66655 h 351772"/>
              <a:gd name="connsiteX1" fmla="*/ 3658744 w 3658771"/>
              <a:gd name="connsiteY1" fmla="*/ 21685 h 351772"/>
              <a:gd name="connsiteX2" fmla="*/ 435859 w 3658771"/>
              <a:gd name="connsiteY2" fmla="*/ 351469 h 351772"/>
              <a:gd name="connsiteX3" fmla="*/ 375899 w 3658771"/>
              <a:gd name="connsiteY3" fmla="*/ 66655 h 351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8771" h="351772">
                <a:moveTo>
                  <a:pt x="375899" y="66655"/>
                </a:moveTo>
                <a:cubicBezTo>
                  <a:pt x="913047" y="11691"/>
                  <a:pt x="3648751" y="-25784"/>
                  <a:pt x="3658744" y="21685"/>
                </a:cubicBezTo>
                <a:cubicBezTo>
                  <a:pt x="3668737" y="69154"/>
                  <a:pt x="978003" y="341476"/>
                  <a:pt x="435859" y="351469"/>
                </a:cubicBezTo>
                <a:cubicBezTo>
                  <a:pt x="-106285" y="361462"/>
                  <a:pt x="-161249" y="121619"/>
                  <a:pt x="375899" y="66655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90000">
                <a:srgbClr val="FBFFFE">
                  <a:alpha val="50000"/>
                </a:srgb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任意多边形 5"/>
          <p:cNvSpPr/>
          <p:nvPr/>
        </p:nvSpPr>
        <p:spPr>
          <a:xfrm rot="8940187" flipV="1">
            <a:off x="5693040" y="1808645"/>
            <a:ext cx="1353810" cy="75573"/>
          </a:xfrm>
          <a:custGeom>
            <a:avLst/>
            <a:gdLst>
              <a:gd name="connsiteX0" fmla="*/ 375899 w 3658771"/>
              <a:gd name="connsiteY0" fmla="*/ 66655 h 351772"/>
              <a:gd name="connsiteX1" fmla="*/ 3658744 w 3658771"/>
              <a:gd name="connsiteY1" fmla="*/ 21685 h 351772"/>
              <a:gd name="connsiteX2" fmla="*/ 435859 w 3658771"/>
              <a:gd name="connsiteY2" fmla="*/ 351469 h 351772"/>
              <a:gd name="connsiteX3" fmla="*/ 375899 w 3658771"/>
              <a:gd name="connsiteY3" fmla="*/ 66655 h 351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8771" h="351772">
                <a:moveTo>
                  <a:pt x="375899" y="66655"/>
                </a:moveTo>
                <a:cubicBezTo>
                  <a:pt x="913047" y="11691"/>
                  <a:pt x="3648751" y="-25784"/>
                  <a:pt x="3658744" y="21685"/>
                </a:cubicBezTo>
                <a:cubicBezTo>
                  <a:pt x="3668737" y="69154"/>
                  <a:pt x="978003" y="341476"/>
                  <a:pt x="435859" y="351469"/>
                </a:cubicBezTo>
                <a:cubicBezTo>
                  <a:pt x="-106285" y="361462"/>
                  <a:pt x="-161249" y="121619"/>
                  <a:pt x="375899" y="66655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90000">
                <a:srgbClr val="FBFFFE">
                  <a:alpha val="50000"/>
                </a:srgb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5768784" y="3406140"/>
            <a:ext cx="654432" cy="45719"/>
          </a:xfrm>
          <a:prstGeom prst="ellipse">
            <a:avLst/>
          </a:prstGeom>
          <a:gradFill>
            <a:gsLst>
              <a:gs pos="30000">
                <a:schemeClr val="bg1">
                  <a:alpha val="50000"/>
                </a:schemeClr>
              </a:gs>
              <a:gs pos="8000">
                <a:schemeClr val="bg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4625" y="0"/>
            <a:ext cx="4477375" cy="1785257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4001190" y="0"/>
            <a:ext cx="322692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latin typeface="楷体" pitchFamily="49" charset="-122"/>
                <a:ea typeface="楷体" pitchFamily="49" charset="-122"/>
              </a:rPr>
              <a:t>我的验证是在所在元素的下方弹出一个</a:t>
            </a:r>
            <a:r>
              <a:rPr lang="en-US" altLang="zh-CN" sz="2000" dirty="0" smtClean="0">
                <a:latin typeface="楷体" pitchFamily="49" charset="-122"/>
                <a:ea typeface="楷体" pitchFamily="49" charset="-122"/>
              </a:rPr>
              <a:t>label</a:t>
            </a:r>
            <a:r>
              <a:rPr lang="zh-CN" altLang="en-US" sz="2000" dirty="0" smtClean="0">
                <a:latin typeface="楷体" pitchFamily="49" charset="-122"/>
                <a:ea typeface="楷体" pitchFamily="49" charset="-122"/>
              </a:rPr>
              <a:t>标签。当我重新输入值的时候，</a:t>
            </a:r>
            <a:r>
              <a:rPr lang="en-US" altLang="zh-CN" sz="2000" dirty="0" err="1" smtClean="0">
                <a:latin typeface="楷体" pitchFamily="49" charset="-122"/>
                <a:ea typeface="楷体" pitchFamily="49" charset="-122"/>
              </a:rPr>
              <a:t>lable</a:t>
            </a:r>
            <a:r>
              <a:rPr lang="zh-CN" altLang="en-US" sz="2000" dirty="0" smtClean="0">
                <a:latin typeface="楷体" pitchFamily="49" charset="-122"/>
                <a:ea typeface="楷体" pitchFamily="49" charset="-122"/>
              </a:rPr>
              <a:t>的值赋为空。经大神指导用了</a:t>
            </a:r>
            <a:r>
              <a:rPr lang="en-US" altLang="zh-CN" sz="2000" dirty="0" smtClean="0">
                <a:latin typeface="楷体" pitchFamily="49" charset="-122"/>
                <a:ea typeface="楷体" pitchFamily="49" charset="-122"/>
              </a:rPr>
              <a:t>JS</a:t>
            </a:r>
            <a:r>
              <a:rPr lang="zh-CN" altLang="en-US" sz="2000" dirty="0" smtClean="0">
                <a:latin typeface="楷体" pitchFamily="49" charset="-122"/>
                <a:ea typeface="楷体" pitchFamily="49" charset="-122"/>
              </a:rPr>
              <a:t>的</a:t>
            </a:r>
            <a:r>
              <a:rPr lang="en-US" altLang="zh-CN" sz="2000" dirty="0" smtClean="0">
                <a:latin typeface="楷体" pitchFamily="49" charset="-122"/>
                <a:ea typeface="楷体" pitchFamily="49" charset="-122"/>
              </a:rPr>
              <a:t>change</a:t>
            </a:r>
            <a:r>
              <a:rPr lang="zh-CN" altLang="en-US" sz="2000" dirty="0" smtClean="0">
                <a:latin typeface="楷体" pitchFamily="49" charset="-122"/>
                <a:ea typeface="楷体" pitchFamily="49" charset="-122"/>
              </a:rPr>
              <a:t>事件。</a:t>
            </a:r>
            <a:endParaRPr lang="zh-CN" altLang="en-US" sz="2000" dirty="0">
              <a:latin typeface="楷体" pitchFamily="49" charset="-122"/>
              <a:ea typeface="楷体" pitchFamily="49" charset="-122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4171" y="1799046"/>
            <a:ext cx="8207829" cy="2651071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466682" y="2127207"/>
            <a:ext cx="3093951" cy="1615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latin typeface="楷体" pitchFamily="49" charset="-122"/>
                <a:ea typeface="楷体" pitchFamily="49" charset="-122"/>
              </a:rPr>
              <a:t>请假信息添加和修改时，要求请假时间不能重复且不能存在交集。所以必须查询请假信息表进行遍历比较。</a:t>
            </a:r>
            <a:endParaRPr lang="zh-CN" altLang="en-US" sz="2000" dirty="0">
              <a:latin typeface="楷体" pitchFamily="49" charset="-122"/>
              <a:ea typeface="楷体" pitchFamily="49" charset="-122"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4171" y="4423817"/>
            <a:ext cx="8207829" cy="2434183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446784" y="4560060"/>
            <a:ext cx="318155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latin typeface="楷体" pitchFamily="49" charset="-122"/>
                <a:ea typeface="楷体" pitchFamily="49" charset="-122"/>
              </a:rPr>
              <a:t>查看我的考勤时，需要分请假一天活半天的情况。如果是一天，则表示当天的</a:t>
            </a:r>
            <a:r>
              <a:rPr lang="en-US" altLang="zh-CN" sz="2000" dirty="0" smtClean="0">
                <a:latin typeface="楷体" pitchFamily="49" charset="-122"/>
                <a:ea typeface="楷体" pitchFamily="49" charset="-122"/>
              </a:rPr>
              <a:t>8:30 — 17:00</a:t>
            </a:r>
            <a:r>
              <a:rPr lang="zh-CN" altLang="en-US" sz="2000" dirty="0" smtClean="0">
                <a:latin typeface="楷体" pitchFamily="49" charset="-122"/>
                <a:ea typeface="楷体" pitchFamily="49" charset="-122"/>
              </a:rPr>
              <a:t>存在于请假信息表的某一条数据。经大神指导进行循环判断。</a:t>
            </a:r>
            <a:endParaRPr lang="zh-CN" altLang="en-US" sz="2000" dirty="0"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0" y="576943"/>
            <a:ext cx="3896931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zh-CN" altLang="en-US" sz="40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遇到问题及解决</a:t>
            </a:r>
            <a:endParaRPr lang="zh-CN" altLang="en-US" sz="40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250" fill="hold"/>
                                        <p:tgtEl>
                                          <p:spTgt spid="9"/>
                                        </p:tgtEl>
                                      </p:cBhvr>
                                      <p:by x="20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6" presetClass="exit" presetSubtype="16" fill="hold" grpId="2" nodeType="withEffect">
                                  <p:stCondLst>
                                    <p:cond delay="150"/>
                                  </p:stCondLst>
                                  <p:childTnLst>
                                    <p:animEffect transition="out" filter="circle(in)">
                                      <p:cBhvr>
                                        <p:cTn id="11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2" presetClass="path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47578 -0.45856 L -0.35729 0.33889 " pathEditMode="relative" rAng="0" ptsTypes="AA">
                                      <p:cBhvr>
                                        <p:cTn id="17" dur="100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1654" y="39861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2" presetClass="path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0.62357 -0.6 L -0.35729 0.33889 " pathEditMode="relative" rAng="0" ptsTypes="AA">
                                      <p:cBhvr>
                                        <p:cTn id="22" dur="100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9049" y="46944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2" presetClass="path" presetSubtype="0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0.62357 -0.6 L -0.35729 0.33889 " pathEditMode="relative" rAng="0" ptsTypes="AA">
                                      <p:cBhvr>
                                        <p:cTn id="27" dur="10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9049" y="46944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42" presetClass="path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73151 -0.70324 L -0.35729 0.33889 " pathEditMode="relative" rAng="0" ptsTypes="AA">
                                      <p:cBhvr>
                                        <p:cTn id="32" dur="10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4440" y="52106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2" presetClass="path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62357 -0.6 L -0.35729 0.33889 " pathEditMode="relative" rAng="0" ptsTypes="AA">
                                      <p:cBhvr>
                                        <p:cTn id="37" dur="10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9049" y="469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3" grpId="0" animBg="1"/>
      <p:bldP spid="3" grpId="1" animBg="1"/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  <p:bldP spid="9" grpId="0" animBg="1"/>
      <p:bldP spid="9" grpId="1" animBg="1"/>
      <p:bldP spid="9" grpId="2" animBg="1"/>
      <p:bldP spid="17" grpId="0"/>
      <p:bldP spid="20" grpId="0"/>
      <p:bldP spid="22" grpId="0"/>
      <p:bldP spid="1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04950" y="-1658794"/>
            <a:ext cx="14264986" cy="9509991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-1504949" y="-1658795"/>
            <a:ext cx="14264986" cy="9509991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</a:endParaRPr>
          </a:p>
        </p:txBody>
      </p:sp>
      <p:graphicFrame>
        <p:nvGraphicFramePr>
          <p:cNvPr id="5" name="图示 4"/>
          <p:cNvGraphicFramePr/>
          <p:nvPr/>
        </p:nvGraphicFramePr>
        <p:xfrm>
          <a:off x="1886526" y="-721208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6" name="图示 5"/>
          <p:cNvGraphicFramePr/>
          <p:nvPr/>
        </p:nvGraphicFramePr>
        <p:xfrm>
          <a:off x="1886526" y="227060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4336472" y="-946851"/>
            <a:ext cx="32281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dirty="0" smtClean="0">
                <a:solidFill>
                  <a:schemeClr val="accent1"/>
                </a:solidFill>
                <a:latin typeface="楷体" pitchFamily="49" charset="-122"/>
                <a:ea typeface="楷体" pitchFamily="49" charset="-122"/>
              </a:rPr>
              <a:t>个人心得</a:t>
            </a:r>
            <a:endParaRPr lang="zh-CN" altLang="en-US" sz="5400" dirty="0">
              <a:solidFill>
                <a:schemeClr val="accent1"/>
              </a:solidFill>
              <a:latin typeface="楷体" pitchFamily="49" charset="-122"/>
              <a:ea typeface="楷体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1.11111E-6 L 0.09206 1.11111E-6 " pathEditMode="relative" rAng="0" ptsTypes="AA">
                                      <p:cBhvr>
                                        <p:cTn id="6" dur="2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96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2750" fill="hold"/>
                                        <p:tgtEl>
                                          <p:spTgt spid="3"/>
                                        </p:tgtEl>
                                      </p:cBhvr>
                                      <p:by x="85000" y="8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6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8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  <p:bldGraphic spid="5" grpId="1">
        <p:bldAsOne/>
      </p:bldGraphic>
      <p:bldGraphic spid="6" grpId="0">
        <p:bldAsOne/>
      </p:bldGraphic>
      <p:bldGraphic spid="6" grpId="1">
        <p:bldAsOne/>
      </p:bldGraphic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942205" y="2967335"/>
            <a:ext cx="4307590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8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楷体" pitchFamily="49" charset="-122"/>
                <a:ea typeface="楷体" pitchFamily="49" charset="-122"/>
              </a:rPr>
              <a:t>谢谢观赏</a:t>
            </a:r>
            <a:endParaRPr lang="zh-CN" altLang="en-US" sz="80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楷体" pitchFamily="49" charset="-122"/>
              <a:ea typeface="楷体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1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 1"/>
          <p:cNvSpPr/>
          <p:nvPr/>
        </p:nvSpPr>
        <p:spPr>
          <a:xfrm rot="8940187" flipV="1">
            <a:off x="7075674" y="4992557"/>
            <a:ext cx="1353810" cy="75573"/>
          </a:xfrm>
          <a:custGeom>
            <a:avLst/>
            <a:gdLst>
              <a:gd name="connsiteX0" fmla="*/ 375899 w 3658771"/>
              <a:gd name="connsiteY0" fmla="*/ 66655 h 351772"/>
              <a:gd name="connsiteX1" fmla="*/ 3658744 w 3658771"/>
              <a:gd name="connsiteY1" fmla="*/ 21685 h 351772"/>
              <a:gd name="connsiteX2" fmla="*/ 435859 w 3658771"/>
              <a:gd name="connsiteY2" fmla="*/ 351469 h 351772"/>
              <a:gd name="connsiteX3" fmla="*/ 375899 w 3658771"/>
              <a:gd name="connsiteY3" fmla="*/ 66655 h 351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8771" h="351772">
                <a:moveTo>
                  <a:pt x="375899" y="66655"/>
                </a:moveTo>
                <a:cubicBezTo>
                  <a:pt x="913047" y="11691"/>
                  <a:pt x="3648751" y="-25784"/>
                  <a:pt x="3658744" y="21685"/>
                </a:cubicBezTo>
                <a:cubicBezTo>
                  <a:pt x="3668737" y="69154"/>
                  <a:pt x="978003" y="341476"/>
                  <a:pt x="435859" y="351469"/>
                </a:cubicBezTo>
                <a:cubicBezTo>
                  <a:pt x="-106285" y="361462"/>
                  <a:pt x="-161249" y="121619"/>
                  <a:pt x="375899" y="66655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90000">
                <a:srgbClr val="FBFFFE">
                  <a:alpha val="50000"/>
                </a:srgb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任意多边形 2"/>
          <p:cNvSpPr/>
          <p:nvPr/>
        </p:nvSpPr>
        <p:spPr>
          <a:xfrm rot="8940187" flipV="1">
            <a:off x="4107433" y="4486224"/>
            <a:ext cx="1353810" cy="75573"/>
          </a:xfrm>
          <a:custGeom>
            <a:avLst/>
            <a:gdLst>
              <a:gd name="connsiteX0" fmla="*/ 375899 w 3658771"/>
              <a:gd name="connsiteY0" fmla="*/ 66655 h 351772"/>
              <a:gd name="connsiteX1" fmla="*/ 3658744 w 3658771"/>
              <a:gd name="connsiteY1" fmla="*/ 21685 h 351772"/>
              <a:gd name="connsiteX2" fmla="*/ 435859 w 3658771"/>
              <a:gd name="connsiteY2" fmla="*/ 351469 h 351772"/>
              <a:gd name="connsiteX3" fmla="*/ 375899 w 3658771"/>
              <a:gd name="connsiteY3" fmla="*/ 66655 h 351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8771" h="351772">
                <a:moveTo>
                  <a:pt x="375899" y="66655"/>
                </a:moveTo>
                <a:cubicBezTo>
                  <a:pt x="913047" y="11691"/>
                  <a:pt x="3648751" y="-25784"/>
                  <a:pt x="3658744" y="21685"/>
                </a:cubicBezTo>
                <a:cubicBezTo>
                  <a:pt x="3668737" y="69154"/>
                  <a:pt x="978003" y="341476"/>
                  <a:pt x="435859" y="351469"/>
                </a:cubicBezTo>
                <a:cubicBezTo>
                  <a:pt x="-106285" y="361462"/>
                  <a:pt x="-161249" y="121619"/>
                  <a:pt x="375899" y="66655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90000">
                <a:srgbClr val="FBFFFE">
                  <a:alpha val="50000"/>
                </a:srgb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任意多边形 3"/>
          <p:cNvSpPr/>
          <p:nvPr/>
        </p:nvSpPr>
        <p:spPr>
          <a:xfrm rot="8940187" flipV="1">
            <a:off x="3224564" y="1716375"/>
            <a:ext cx="1353810" cy="75573"/>
          </a:xfrm>
          <a:custGeom>
            <a:avLst/>
            <a:gdLst>
              <a:gd name="connsiteX0" fmla="*/ 375899 w 3658771"/>
              <a:gd name="connsiteY0" fmla="*/ 66655 h 351772"/>
              <a:gd name="connsiteX1" fmla="*/ 3658744 w 3658771"/>
              <a:gd name="connsiteY1" fmla="*/ 21685 h 351772"/>
              <a:gd name="connsiteX2" fmla="*/ 435859 w 3658771"/>
              <a:gd name="connsiteY2" fmla="*/ 351469 h 351772"/>
              <a:gd name="connsiteX3" fmla="*/ 375899 w 3658771"/>
              <a:gd name="connsiteY3" fmla="*/ 66655 h 351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8771" h="351772">
                <a:moveTo>
                  <a:pt x="375899" y="66655"/>
                </a:moveTo>
                <a:cubicBezTo>
                  <a:pt x="913047" y="11691"/>
                  <a:pt x="3648751" y="-25784"/>
                  <a:pt x="3658744" y="21685"/>
                </a:cubicBezTo>
                <a:cubicBezTo>
                  <a:pt x="3668737" y="69154"/>
                  <a:pt x="978003" y="341476"/>
                  <a:pt x="435859" y="351469"/>
                </a:cubicBezTo>
                <a:cubicBezTo>
                  <a:pt x="-106285" y="361462"/>
                  <a:pt x="-161249" y="121619"/>
                  <a:pt x="375899" y="66655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90000">
                <a:srgbClr val="FBFFFE">
                  <a:alpha val="50000"/>
                </a:srgb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任意多边形 4"/>
          <p:cNvSpPr/>
          <p:nvPr/>
        </p:nvSpPr>
        <p:spPr>
          <a:xfrm rot="8940187" flipV="1">
            <a:off x="1551281" y="4611566"/>
            <a:ext cx="1353810" cy="75573"/>
          </a:xfrm>
          <a:custGeom>
            <a:avLst/>
            <a:gdLst>
              <a:gd name="connsiteX0" fmla="*/ 375899 w 3658771"/>
              <a:gd name="connsiteY0" fmla="*/ 66655 h 351772"/>
              <a:gd name="connsiteX1" fmla="*/ 3658744 w 3658771"/>
              <a:gd name="connsiteY1" fmla="*/ 21685 h 351772"/>
              <a:gd name="connsiteX2" fmla="*/ 435859 w 3658771"/>
              <a:gd name="connsiteY2" fmla="*/ 351469 h 351772"/>
              <a:gd name="connsiteX3" fmla="*/ 375899 w 3658771"/>
              <a:gd name="connsiteY3" fmla="*/ 66655 h 351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8771" h="351772">
                <a:moveTo>
                  <a:pt x="375899" y="66655"/>
                </a:moveTo>
                <a:cubicBezTo>
                  <a:pt x="913047" y="11691"/>
                  <a:pt x="3648751" y="-25784"/>
                  <a:pt x="3658744" y="21685"/>
                </a:cubicBezTo>
                <a:cubicBezTo>
                  <a:pt x="3668737" y="69154"/>
                  <a:pt x="978003" y="341476"/>
                  <a:pt x="435859" y="351469"/>
                </a:cubicBezTo>
                <a:cubicBezTo>
                  <a:pt x="-106285" y="361462"/>
                  <a:pt x="-161249" y="121619"/>
                  <a:pt x="375899" y="66655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90000">
                <a:srgbClr val="FBFFFE">
                  <a:alpha val="50000"/>
                </a:srgb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任意多边形 5"/>
          <p:cNvSpPr/>
          <p:nvPr/>
        </p:nvSpPr>
        <p:spPr>
          <a:xfrm rot="8940187" flipV="1">
            <a:off x="5693040" y="1808645"/>
            <a:ext cx="1353810" cy="75573"/>
          </a:xfrm>
          <a:custGeom>
            <a:avLst/>
            <a:gdLst>
              <a:gd name="connsiteX0" fmla="*/ 375899 w 3658771"/>
              <a:gd name="connsiteY0" fmla="*/ 66655 h 351772"/>
              <a:gd name="connsiteX1" fmla="*/ 3658744 w 3658771"/>
              <a:gd name="connsiteY1" fmla="*/ 21685 h 351772"/>
              <a:gd name="connsiteX2" fmla="*/ 435859 w 3658771"/>
              <a:gd name="connsiteY2" fmla="*/ 351469 h 351772"/>
              <a:gd name="connsiteX3" fmla="*/ 375899 w 3658771"/>
              <a:gd name="connsiteY3" fmla="*/ 66655 h 351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8771" h="351772">
                <a:moveTo>
                  <a:pt x="375899" y="66655"/>
                </a:moveTo>
                <a:cubicBezTo>
                  <a:pt x="913047" y="11691"/>
                  <a:pt x="3648751" y="-25784"/>
                  <a:pt x="3658744" y="21685"/>
                </a:cubicBezTo>
                <a:cubicBezTo>
                  <a:pt x="3668737" y="69154"/>
                  <a:pt x="978003" y="341476"/>
                  <a:pt x="435859" y="351469"/>
                </a:cubicBezTo>
                <a:cubicBezTo>
                  <a:pt x="-106285" y="361462"/>
                  <a:pt x="-161249" y="121619"/>
                  <a:pt x="375899" y="66655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90000">
                <a:srgbClr val="FBFFFE">
                  <a:alpha val="50000"/>
                </a:srgb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5768784" y="3406140"/>
            <a:ext cx="654432" cy="45719"/>
          </a:xfrm>
          <a:prstGeom prst="ellipse">
            <a:avLst/>
          </a:prstGeom>
          <a:gradFill>
            <a:gsLst>
              <a:gs pos="30000">
                <a:schemeClr val="bg1">
                  <a:alpha val="50000"/>
                </a:schemeClr>
              </a:gs>
              <a:gs pos="8000">
                <a:schemeClr val="bg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1599464" y="226495"/>
            <a:ext cx="18363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  <a:latin typeface="楷体" pitchFamily="49" charset="-122"/>
                <a:ea typeface="楷体" pitchFamily="49" charset="-122"/>
              </a:rPr>
              <a:t>1</a:t>
            </a:r>
            <a:r>
              <a:rPr lang="zh-CN" altLang="en-US" sz="2000" dirty="0" smtClean="0">
                <a:solidFill>
                  <a:schemeClr val="bg1"/>
                </a:solidFill>
                <a:latin typeface="楷体" pitchFamily="49" charset="-122"/>
                <a:ea typeface="楷体" pitchFamily="49" charset="-122"/>
              </a:rPr>
              <a:t>：标题</a:t>
            </a:r>
            <a:endParaRPr lang="zh-CN" altLang="en-US" sz="2000" dirty="0">
              <a:solidFill>
                <a:schemeClr val="bg1"/>
              </a:solidFill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599464" y="760898"/>
            <a:ext cx="14606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  <a:latin typeface="楷体" pitchFamily="49" charset="-122"/>
                <a:ea typeface="楷体" pitchFamily="49" charset="-122"/>
              </a:rPr>
              <a:t>2</a:t>
            </a:r>
            <a:r>
              <a:rPr lang="zh-CN" altLang="en-US" sz="2000" dirty="0" smtClean="0">
                <a:solidFill>
                  <a:schemeClr val="bg1"/>
                </a:solidFill>
                <a:latin typeface="楷体" pitchFamily="49" charset="-122"/>
                <a:ea typeface="楷体" pitchFamily="49" charset="-122"/>
              </a:rPr>
              <a:t>：目录</a:t>
            </a:r>
            <a:endParaRPr lang="zh-CN" altLang="en-US" sz="2000" dirty="0">
              <a:solidFill>
                <a:schemeClr val="bg1"/>
              </a:solidFill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599464" y="1295301"/>
            <a:ext cx="16683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  <a:latin typeface="楷体" pitchFamily="49" charset="-122"/>
                <a:ea typeface="楷体" pitchFamily="49" charset="-122"/>
              </a:rPr>
              <a:t>3</a:t>
            </a:r>
            <a:r>
              <a:rPr lang="zh-CN" altLang="en-US" sz="2000" dirty="0" smtClean="0">
                <a:solidFill>
                  <a:schemeClr val="bg1"/>
                </a:solidFill>
                <a:latin typeface="楷体" pitchFamily="49" charset="-122"/>
                <a:ea typeface="楷体" pitchFamily="49" charset="-122"/>
              </a:rPr>
              <a:t>：著作人</a:t>
            </a:r>
            <a:endParaRPr lang="zh-CN" altLang="en-US" sz="2000" dirty="0">
              <a:solidFill>
                <a:schemeClr val="bg1"/>
              </a:solidFill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599464" y="1829704"/>
            <a:ext cx="18488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  <a:latin typeface="楷体" pitchFamily="49" charset="-122"/>
                <a:ea typeface="楷体" pitchFamily="49" charset="-122"/>
              </a:rPr>
              <a:t>4</a:t>
            </a:r>
            <a:r>
              <a:rPr lang="zh-CN" altLang="en-US" sz="2000" dirty="0" smtClean="0">
                <a:solidFill>
                  <a:schemeClr val="bg1"/>
                </a:solidFill>
                <a:latin typeface="楷体" pitchFamily="49" charset="-122"/>
                <a:ea typeface="楷体" pitchFamily="49" charset="-122"/>
              </a:rPr>
              <a:t>：项目介绍</a:t>
            </a:r>
            <a:endParaRPr lang="zh-CN" altLang="en-US" sz="2000" dirty="0">
              <a:solidFill>
                <a:schemeClr val="bg1"/>
              </a:solidFill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599464" y="2364107"/>
            <a:ext cx="19076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</a:rPr>
              <a:t>5</a:t>
            </a:r>
            <a:r>
              <a:rPr lang="zh-CN" altLang="en-US" sz="2000" dirty="0" smtClean="0">
                <a:solidFill>
                  <a:schemeClr val="bg1"/>
                </a:solidFill>
                <a:latin typeface="楷体" pitchFamily="49" charset="-122"/>
                <a:ea typeface="楷体" pitchFamily="49" charset="-122"/>
              </a:rPr>
              <a:t>：登录及验证</a:t>
            </a:r>
            <a:endParaRPr lang="zh-CN" altLang="en-US" sz="2000" dirty="0">
              <a:solidFill>
                <a:schemeClr val="bg1"/>
              </a:solidFill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599464" y="2898510"/>
            <a:ext cx="23647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  <a:latin typeface="楷体" pitchFamily="49" charset="-122"/>
                <a:ea typeface="楷体" pitchFamily="49" charset="-122"/>
              </a:rPr>
              <a:t>6</a:t>
            </a:r>
            <a:r>
              <a:rPr lang="zh-CN" altLang="en-US" sz="2000" dirty="0" smtClean="0">
                <a:solidFill>
                  <a:schemeClr val="bg1"/>
                </a:solidFill>
                <a:latin typeface="楷体" pitchFamily="49" charset="-122"/>
                <a:ea typeface="楷体" pitchFamily="49" charset="-122"/>
              </a:rPr>
              <a:t>：用户、部门列表</a:t>
            </a:r>
            <a:endParaRPr lang="zh-CN" altLang="en-US" sz="2000" dirty="0">
              <a:solidFill>
                <a:schemeClr val="bg1"/>
              </a:solidFill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599464" y="3432913"/>
            <a:ext cx="159530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  <a:latin typeface="楷体" pitchFamily="49" charset="-122"/>
                <a:ea typeface="楷体" pitchFamily="49" charset="-122"/>
              </a:rPr>
              <a:t>7</a:t>
            </a:r>
            <a:r>
              <a:rPr lang="zh-CN" altLang="en-US" sz="2000" dirty="0" smtClean="0">
                <a:solidFill>
                  <a:schemeClr val="bg1"/>
                </a:solidFill>
                <a:latin typeface="楷体" pitchFamily="49" charset="-122"/>
                <a:ea typeface="楷体" pitchFamily="49" charset="-122"/>
              </a:rPr>
              <a:t>：考勤设置</a:t>
            </a:r>
            <a:endParaRPr lang="zh-CN" altLang="en-US" sz="2000" dirty="0">
              <a:solidFill>
                <a:schemeClr val="bg1"/>
              </a:solidFill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599464" y="3967316"/>
            <a:ext cx="159530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  <a:latin typeface="楷体" pitchFamily="49" charset="-122"/>
                <a:ea typeface="楷体" pitchFamily="49" charset="-122"/>
              </a:rPr>
              <a:t>8</a:t>
            </a:r>
            <a:r>
              <a:rPr lang="zh-CN" altLang="en-US" sz="2000" dirty="0" smtClean="0">
                <a:solidFill>
                  <a:schemeClr val="bg1"/>
                </a:solidFill>
                <a:latin typeface="楷体" pitchFamily="49" charset="-122"/>
                <a:ea typeface="楷体" pitchFamily="49" charset="-122"/>
              </a:rPr>
              <a:t>：员工申请</a:t>
            </a:r>
            <a:endParaRPr lang="zh-CN" altLang="en-US" sz="2000" dirty="0">
              <a:solidFill>
                <a:schemeClr val="bg1"/>
              </a:solidFill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599464" y="4501719"/>
            <a:ext cx="159530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  <a:latin typeface="楷体" pitchFamily="49" charset="-122"/>
                <a:ea typeface="楷体" pitchFamily="49" charset="-122"/>
              </a:rPr>
              <a:t>9</a:t>
            </a:r>
            <a:r>
              <a:rPr lang="zh-CN" altLang="en-US" sz="2000" dirty="0" smtClean="0">
                <a:solidFill>
                  <a:schemeClr val="bg1"/>
                </a:solidFill>
                <a:latin typeface="楷体" pitchFamily="49" charset="-122"/>
                <a:ea typeface="楷体" pitchFamily="49" charset="-122"/>
              </a:rPr>
              <a:t>：主管审批</a:t>
            </a:r>
            <a:endParaRPr lang="zh-CN" altLang="en-US" sz="2000" dirty="0">
              <a:solidFill>
                <a:schemeClr val="bg1"/>
              </a:solidFill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1599464" y="5036122"/>
            <a:ext cx="172354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  <a:latin typeface="楷体" pitchFamily="49" charset="-122"/>
                <a:ea typeface="楷体" pitchFamily="49" charset="-122"/>
              </a:rPr>
              <a:t>10</a:t>
            </a:r>
            <a:r>
              <a:rPr lang="zh-CN" altLang="en-US" sz="2000" dirty="0" smtClean="0">
                <a:solidFill>
                  <a:schemeClr val="bg1"/>
                </a:solidFill>
                <a:latin typeface="楷体" pitchFamily="49" charset="-122"/>
                <a:ea typeface="楷体" pitchFamily="49" charset="-122"/>
              </a:rPr>
              <a:t>：查看考勤</a:t>
            </a:r>
            <a:endParaRPr lang="zh-CN" altLang="en-US" sz="2000" dirty="0">
              <a:solidFill>
                <a:schemeClr val="bg1"/>
              </a:solidFill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1599464" y="6104925"/>
            <a:ext cx="172354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  <a:latin typeface="楷体" pitchFamily="49" charset="-122"/>
                <a:ea typeface="楷体" pitchFamily="49" charset="-122"/>
              </a:rPr>
              <a:t>12</a:t>
            </a:r>
            <a:r>
              <a:rPr lang="zh-CN" altLang="en-US" sz="2000" dirty="0" smtClean="0">
                <a:solidFill>
                  <a:schemeClr val="bg1"/>
                </a:solidFill>
                <a:latin typeface="楷体" pitchFamily="49" charset="-122"/>
                <a:ea typeface="楷体" pitchFamily="49" charset="-122"/>
              </a:rPr>
              <a:t>：个人心得</a:t>
            </a:r>
            <a:endParaRPr lang="zh-CN" altLang="en-US" sz="2000" dirty="0">
              <a:solidFill>
                <a:schemeClr val="bg1"/>
              </a:solidFill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1599464" y="5570525"/>
            <a:ext cx="249299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  <a:latin typeface="楷体" pitchFamily="49" charset="-122"/>
                <a:ea typeface="楷体" pitchFamily="49" charset="-122"/>
              </a:rPr>
              <a:t>11</a:t>
            </a:r>
            <a:r>
              <a:rPr lang="zh-CN" altLang="en-US" sz="2000" dirty="0" smtClean="0">
                <a:solidFill>
                  <a:schemeClr val="bg1"/>
                </a:solidFill>
                <a:latin typeface="楷体" pitchFamily="49" charset="-122"/>
                <a:ea typeface="楷体" pitchFamily="49" charset="-122"/>
              </a:rPr>
              <a:t>：问题及解决方法</a:t>
            </a:r>
            <a:endParaRPr lang="zh-CN" altLang="en-US" sz="2000" dirty="0">
              <a:solidFill>
                <a:schemeClr val="bg1"/>
              </a:solidFill>
              <a:latin typeface="楷体" pitchFamily="49" charset="-122"/>
              <a:ea typeface="楷体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250" fill="hold"/>
                                        <p:tgtEl>
                                          <p:spTgt spid="9"/>
                                        </p:tgtEl>
                                      </p:cBhvr>
                                      <p:by x="20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6" presetClass="exit" presetSubtype="16" fill="hold" grpId="2" nodeType="withEffect">
                                  <p:stCondLst>
                                    <p:cond delay="150"/>
                                  </p:stCondLst>
                                  <p:childTnLst>
                                    <p:animEffect transition="out" filter="circle(in)">
                                      <p:cBhvr>
                                        <p:cTn id="11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2" presetClass="path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47578 -0.45856 L -0.35729 0.33889 " pathEditMode="relative" rAng="0" ptsTypes="AA">
                                      <p:cBhvr>
                                        <p:cTn id="17" dur="100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1654" y="39861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2" presetClass="path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0.62357 -0.6 L -0.35729 0.33889 " pathEditMode="relative" rAng="0" ptsTypes="AA">
                                      <p:cBhvr>
                                        <p:cTn id="22" dur="100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9049" y="46944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2" presetClass="path" presetSubtype="0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0.62357 -0.6 L -0.35729 0.33889 " pathEditMode="relative" rAng="0" ptsTypes="AA">
                                      <p:cBhvr>
                                        <p:cTn id="27" dur="10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9049" y="46944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42" presetClass="path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73151 -0.70324 L -0.35729 0.33889 " pathEditMode="relative" rAng="0" ptsTypes="AA">
                                      <p:cBhvr>
                                        <p:cTn id="32" dur="10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4440" y="52106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2" presetClass="path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62357 -0.6 L -0.35729 0.33889 " pathEditMode="relative" rAng="0" ptsTypes="AA">
                                      <p:cBhvr>
                                        <p:cTn id="37" dur="10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9049" y="469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3" grpId="0" animBg="1"/>
      <p:bldP spid="3" grpId="1" animBg="1"/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  <p:bldP spid="9" grpId="0" animBg="1"/>
      <p:bldP spid="9" grpId="1" animBg="1"/>
      <p:bldP spid="9" grpId="2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椭圆 31"/>
          <p:cNvSpPr/>
          <p:nvPr/>
        </p:nvSpPr>
        <p:spPr>
          <a:xfrm>
            <a:off x="3681602" y="1389579"/>
            <a:ext cx="817002" cy="817002"/>
          </a:xfrm>
          <a:prstGeom prst="ellipse">
            <a:avLst/>
          </a:prstGeom>
          <a:solidFill>
            <a:schemeClr val="bg1"/>
          </a:solidFill>
          <a:ln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 useBgFill="1">
        <p:nvSpPr>
          <p:cNvPr id="33" name="椭圆 32"/>
          <p:cNvSpPr/>
          <p:nvPr/>
        </p:nvSpPr>
        <p:spPr>
          <a:xfrm>
            <a:off x="3636924" y="1344901"/>
            <a:ext cx="906358" cy="906358"/>
          </a:xfrm>
          <a:prstGeom prst="ellipse">
            <a:avLst/>
          </a:prstGeom>
          <a:ln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69" name="椭圆 268"/>
          <p:cNvSpPr/>
          <p:nvPr/>
        </p:nvSpPr>
        <p:spPr>
          <a:xfrm>
            <a:off x="3569342" y="895818"/>
            <a:ext cx="5066364" cy="5066364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" name="椭圆 2"/>
          <p:cNvSpPr/>
          <p:nvPr/>
        </p:nvSpPr>
        <p:spPr>
          <a:xfrm>
            <a:off x="3631918" y="956034"/>
            <a:ext cx="4945932" cy="4945932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椭圆 1"/>
          <p:cNvSpPr/>
          <p:nvPr/>
        </p:nvSpPr>
        <p:spPr>
          <a:xfrm>
            <a:off x="6024000" y="884034"/>
            <a:ext cx="144000" cy="14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8160742" y="4585431"/>
            <a:ext cx="144000" cy="14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3880973" y="4585431"/>
            <a:ext cx="144000" cy="14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8835360" y="1684283"/>
            <a:ext cx="369044" cy="369044"/>
          </a:xfrm>
          <a:prstGeom prst="ellipse">
            <a:avLst/>
          </a:prstGeom>
          <a:solidFill>
            <a:schemeClr val="bg1"/>
          </a:solidFill>
          <a:ln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 useBgFill="1">
        <p:nvSpPr>
          <p:cNvPr id="21" name="椭圆 20"/>
          <p:cNvSpPr/>
          <p:nvPr/>
        </p:nvSpPr>
        <p:spPr>
          <a:xfrm>
            <a:off x="8815179" y="1664102"/>
            <a:ext cx="409406" cy="409406"/>
          </a:xfrm>
          <a:prstGeom prst="ellipse">
            <a:avLst/>
          </a:prstGeom>
          <a:ln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/>
        </p:nvSpPr>
        <p:spPr>
          <a:xfrm>
            <a:off x="1960046" y="3639530"/>
            <a:ext cx="603830" cy="603830"/>
          </a:xfrm>
          <a:prstGeom prst="ellipse">
            <a:avLst/>
          </a:prstGeom>
          <a:solidFill>
            <a:schemeClr val="bg1"/>
          </a:solidFill>
          <a:ln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 useBgFill="1">
        <p:nvSpPr>
          <p:cNvPr id="27" name="椭圆 26"/>
          <p:cNvSpPr/>
          <p:nvPr/>
        </p:nvSpPr>
        <p:spPr>
          <a:xfrm>
            <a:off x="1927026" y="3606510"/>
            <a:ext cx="669870" cy="669870"/>
          </a:xfrm>
          <a:prstGeom prst="ellipse">
            <a:avLst/>
          </a:prstGeom>
          <a:ln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8452137" y="5924213"/>
            <a:ext cx="205156" cy="205156"/>
          </a:xfrm>
          <a:prstGeom prst="ellipse">
            <a:avLst/>
          </a:prstGeom>
          <a:solidFill>
            <a:schemeClr val="bg1"/>
          </a:solidFill>
          <a:ln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 useBgFill="1">
        <p:nvSpPr>
          <p:cNvPr id="29" name="椭圆 28"/>
          <p:cNvSpPr/>
          <p:nvPr/>
        </p:nvSpPr>
        <p:spPr>
          <a:xfrm>
            <a:off x="8440918" y="5912994"/>
            <a:ext cx="227594" cy="227594"/>
          </a:xfrm>
          <a:prstGeom prst="ellipse">
            <a:avLst/>
          </a:prstGeom>
          <a:ln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66" name="弧形 265"/>
          <p:cNvSpPr/>
          <p:nvPr/>
        </p:nvSpPr>
        <p:spPr>
          <a:xfrm>
            <a:off x="3623034" y="955566"/>
            <a:ext cx="4946400" cy="4946400"/>
          </a:xfrm>
          <a:prstGeom prst="arc">
            <a:avLst>
              <a:gd name="adj1" fmla="val 1732455"/>
              <a:gd name="adj2" fmla="val 8961436"/>
            </a:avLst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7" name="弧形 266"/>
          <p:cNvSpPr/>
          <p:nvPr/>
        </p:nvSpPr>
        <p:spPr>
          <a:xfrm>
            <a:off x="3623034" y="955566"/>
            <a:ext cx="4946400" cy="4946400"/>
          </a:xfrm>
          <a:prstGeom prst="arc">
            <a:avLst>
              <a:gd name="adj1" fmla="val 16200000"/>
              <a:gd name="adj2" fmla="val 1827471"/>
            </a:avLst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8" name="弧形 267"/>
          <p:cNvSpPr/>
          <p:nvPr/>
        </p:nvSpPr>
        <p:spPr>
          <a:xfrm>
            <a:off x="3623034" y="955566"/>
            <a:ext cx="4946400" cy="4946400"/>
          </a:xfrm>
          <a:prstGeom prst="arc">
            <a:avLst>
              <a:gd name="adj1" fmla="val 8964932"/>
              <a:gd name="adj2" fmla="val 16201783"/>
            </a:avLst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02" name="组合 501"/>
          <p:cNvGrpSpPr/>
          <p:nvPr/>
        </p:nvGrpSpPr>
        <p:grpSpPr>
          <a:xfrm>
            <a:off x="3339444" y="673100"/>
            <a:ext cx="5513371" cy="5513371"/>
            <a:chOff x="3339314" y="673100"/>
            <a:chExt cx="5513371" cy="5513371"/>
          </a:xfrm>
        </p:grpSpPr>
        <p:grpSp>
          <p:nvGrpSpPr>
            <p:cNvPr id="618" name="组合 617"/>
            <p:cNvGrpSpPr/>
            <p:nvPr/>
          </p:nvGrpSpPr>
          <p:grpSpPr>
            <a:xfrm>
              <a:off x="3339314" y="673100"/>
              <a:ext cx="5513371" cy="5513371"/>
              <a:chOff x="3339314" y="673100"/>
              <a:chExt cx="5513371" cy="5513371"/>
            </a:xfrm>
          </p:grpSpPr>
          <p:grpSp>
            <p:nvGrpSpPr>
              <p:cNvPr id="676" name="组合 675"/>
              <p:cNvGrpSpPr/>
              <p:nvPr/>
            </p:nvGrpSpPr>
            <p:grpSpPr>
              <a:xfrm>
                <a:off x="3339314" y="673100"/>
                <a:ext cx="5513371" cy="5513371"/>
                <a:chOff x="3303121" y="673100"/>
                <a:chExt cx="5513371" cy="5513371"/>
              </a:xfrm>
            </p:grpSpPr>
            <p:grpSp>
              <p:nvGrpSpPr>
                <p:cNvPr id="705" name="组合 704"/>
                <p:cNvGrpSpPr/>
                <p:nvPr/>
              </p:nvGrpSpPr>
              <p:grpSpPr>
                <a:xfrm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730" name="直接连接符 729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31" name="直接连接符 730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06" name="组合 705"/>
                <p:cNvGrpSpPr/>
                <p:nvPr/>
              </p:nvGrpSpPr>
              <p:grpSpPr>
                <a:xfrm rot="6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728" name="直接连接符 727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29" name="直接连接符 728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07" name="组合 706"/>
                <p:cNvGrpSpPr/>
                <p:nvPr/>
              </p:nvGrpSpPr>
              <p:grpSpPr>
                <a:xfrm rot="12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726" name="直接连接符 725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27" name="直接连接符 726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08" name="组合 707"/>
                <p:cNvGrpSpPr/>
                <p:nvPr/>
              </p:nvGrpSpPr>
              <p:grpSpPr>
                <a:xfrm rot="18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724" name="直接连接符 723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25" name="直接连接符 724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09" name="组合 708"/>
                <p:cNvGrpSpPr/>
                <p:nvPr/>
              </p:nvGrpSpPr>
              <p:grpSpPr>
                <a:xfrm rot="24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722" name="直接连接符 721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23" name="直接连接符 722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10" name="组合 709"/>
                <p:cNvGrpSpPr/>
                <p:nvPr/>
              </p:nvGrpSpPr>
              <p:grpSpPr>
                <a:xfrm rot="36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720" name="直接连接符 719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21" name="直接连接符 720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11" name="组合 710"/>
                <p:cNvGrpSpPr/>
                <p:nvPr/>
              </p:nvGrpSpPr>
              <p:grpSpPr>
                <a:xfrm rot="30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718" name="直接连接符 717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19" name="直接连接符 718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12" name="组合 711"/>
                <p:cNvGrpSpPr/>
                <p:nvPr/>
              </p:nvGrpSpPr>
              <p:grpSpPr>
                <a:xfrm rot="48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716" name="直接连接符 715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17" name="直接连接符 716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13" name="组合 712"/>
                <p:cNvGrpSpPr/>
                <p:nvPr/>
              </p:nvGrpSpPr>
              <p:grpSpPr>
                <a:xfrm rot="42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714" name="直接连接符 713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15" name="直接连接符 714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677" name="组合 676"/>
              <p:cNvGrpSpPr/>
              <p:nvPr/>
            </p:nvGrpSpPr>
            <p:grpSpPr>
              <a:xfrm rot="5400000">
                <a:off x="3339314" y="673100"/>
                <a:ext cx="5513371" cy="5513371"/>
                <a:chOff x="3303121" y="673100"/>
                <a:chExt cx="5513371" cy="5513371"/>
              </a:xfrm>
            </p:grpSpPr>
            <p:grpSp>
              <p:nvGrpSpPr>
                <p:cNvPr id="678" name="组合 677"/>
                <p:cNvGrpSpPr/>
                <p:nvPr/>
              </p:nvGrpSpPr>
              <p:grpSpPr>
                <a:xfrm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703" name="直接连接符 702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04" name="直接连接符 703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79" name="组合 678"/>
                <p:cNvGrpSpPr/>
                <p:nvPr/>
              </p:nvGrpSpPr>
              <p:grpSpPr>
                <a:xfrm rot="6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701" name="直接连接符 700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02" name="直接连接符 701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80" name="组合 679"/>
                <p:cNvGrpSpPr/>
                <p:nvPr/>
              </p:nvGrpSpPr>
              <p:grpSpPr>
                <a:xfrm rot="12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699" name="直接连接符 698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00" name="直接连接符 699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81" name="组合 680"/>
                <p:cNvGrpSpPr/>
                <p:nvPr/>
              </p:nvGrpSpPr>
              <p:grpSpPr>
                <a:xfrm rot="18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697" name="直接连接符 696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98" name="直接连接符 697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82" name="组合 681"/>
                <p:cNvGrpSpPr/>
                <p:nvPr/>
              </p:nvGrpSpPr>
              <p:grpSpPr>
                <a:xfrm rot="24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695" name="直接连接符 694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96" name="直接连接符 695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83" name="组合 682"/>
                <p:cNvGrpSpPr/>
                <p:nvPr/>
              </p:nvGrpSpPr>
              <p:grpSpPr>
                <a:xfrm rot="36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693" name="直接连接符 692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94" name="直接连接符 693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84" name="组合 683"/>
                <p:cNvGrpSpPr/>
                <p:nvPr/>
              </p:nvGrpSpPr>
              <p:grpSpPr>
                <a:xfrm rot="30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691" name="直接连接符 690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92" name="直接连接符 691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85" name="组合 684"/>
                <p:cNvGrpSpPr/>
                <p:nvPr/>
              </p:nvGrpSpPr>
              <p:grpSpPr>
                <a:xfrm rot="48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689" name="直接连接符 688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90" name="直接连接符 689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86" name="组合 685"/>
                <p:cNvGrpSpPr/>
                <p:nvPr/>
              </p:nvGrpSpPr>
              <p:grpSpPr>
                <a:xfrm rot="42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687" name="直接连接符 686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88" name="直接连接符 687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619" name="组合 618"/>
            <p:cNvGrpSpPr/>
            <p:nvPr/>
          </p:nvGrpSpPr>
          <p:grpSpPr>
            <a:xfrm rot="300000">
              <a:off x="3339314" y="673100"/>
              <a:ext cx="5513371" cy="5513371"/>
              <a:chOff x="3339314" y="673100"/>
              <a:chExt cx="5513371" cy="5513371"/>
            </a:xfrm>
          </p:grpSpPr>
          <p:grpSp>
            <p:nvGrpSpPr>
              <p:cNvPr id="620" name="组合 619"/>
              <p:cNvGrpSpPr/>
              <p:nvPr/>
            </p:nvGrpSpPr>
            <p:grpSpPr>
              <a:xfrm>
                <a:off x="3339314" y="673100"/>
                <a:ext cx="5513371" cy="5513371"/>
                <a:chOff x="3303121" y="673100"/>
                <a:chExt cx="5513371" cy="5513371"/>
              </a:xfrm>
            </p:grpSpPr>
            <p:grpSp>
              <p:nvGrpSpPr>
                <p:cNvPr id="649" name="组合 648"/>
                <p:cNvGrpSpPr/>
                <p:nvPr/>
              </p:nvGrpSpPr>
              <p:grpSpPr>
                <a:xfrm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674" name="直接连接符 673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75" name="直接连接符 674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50" name="组合 649"/>
                <p:cNvGrpSpPr/>
                <p:nvPr/>
              </p:nvGrpSpPr>
              <p:grpSpPr>
                <a:xfrm rot="6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672" name="直接连接符 671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73" name="直接连接符 672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51" name="组合 650"/>
                <p:cNvGrpSpPr/>
                <p:nvPr/>
              </p:nvGrpSpPr>
              <p:grpSpPr>
                <a:xfrm rot="12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670" name="直接连接符 669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71" name="直接连接符 670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52" name="组合 651"/>
                <p:cNvGrpSpPr/>
                <p:nvPr/>
              </p:nvGrpSpPr>
              <p:grpSpPr>
                <a:xfrm rot="18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668" name="直接连接符 667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69" name="直接连接符 668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53" name="组合 652"/>
                <p:cNvGrpSpPr/>
                <p:nvPr/>
              </p:nvGrpSpPr>
              <p:grpSpPr>
                <a:xfrm rot="24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666" name="直接连接符 665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67" name="直接连接符 666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54" name="组合 653"/>
                <p:cNvGrpSpPr/>
                <p:nvPr/>
              </p:nvGrpSpPr>
              <p:grpSpPr>
                <a:xfrm rot="36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664" name="直接连接符 663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65" name="直接连接符 664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55" name="组合 654"/>
                <p:cNvGrpSpPr/>
                <p:nvPr/>
              </p:nvGrpSpPr>
              <p:grpSpPr>
                <a:xfrm rot="30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662" name="直接连接符 661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63" name="直接连接符 662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56" name="组合 655"/>
                <p:cNvGrpSpPr/>
                <p:nvPr/>
              </p:nvGrpSpPr>
              <p:grpSpPr>
                <a:xfrm rot="48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660" name="直接连接符 659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61" name="直接连接符 660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57" name="组合 656"/>
                <p:cNvGrpSpPr/>
                <p:nvPr/>
              </p:nvGrpSpPr>
              <p:grpSpPr>
                <a:xfrm rot="42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658" name="直接连接符 657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59" name="直接连接符 658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621" name="组合 620"/>
              <p:cNvGrpSpPr/>
              <p:nvPr/>
            </p:nvGrpSpPr>
            <p:grpSpPr>
              <a:xfrm rot="5400000">
                <a:off x="3339314" y="673100"/>
                <a:ext cx="5513371" cy="5513371"/>
                <a:chOff x="3303121" y="673100"/>
                <a:chExt cx="5513371" cy="5513371"/>
              </a:xfrm>
            </p:grpSpPr>
            <p:grpSp>
              <p:nvGrpSpPr>
                <p:cNvPr id="622" name="组合 621"/>
                <p:cNvGrpSpPr/>
                <p:nvPr/>
              </p:nvGrpSpPr>
              <p:grpSpPr>
                <a:xfrm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647" name="直接连接符 646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48" name="直接连接符 647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23" name="组合 622"/>
                <p:cNvGrpSpPr/>
                <p:nvPr/>
              </p:nvGrpSpPr>
              <p:grpSpPr>
                <a:xfrm rot="6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645" name="直接连接符 644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46" name="直接连接符 645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24" name="组合 623"/>
                <p:cNvGrpSpPr/>
                <p:nvPr/>
              </p:nvGrpSpPr>
              <p:grpSpPr>
                <a:xfrm rot="12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643" name="直接连接符 642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44" name="直接连接符 643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25" name="组合 624"/>
                <p:cNvGrpSpPr/>
                <p:nvPr/>
              </p:nvGrpSpPr>
              <p:grpSpPr>
                <a:xfrm rot="18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641" name="直接连接符 640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42" name="直接连接符 641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26" name="组合 625"/>
                <p:cNvGrpSpPr/>
                <p:nvPr/>
              </p:nvGrpSpPr>
              <p:grpSpPr>
                <a:xfrm rot="24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639" name="直接连接符 638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40" name="直接连接符 639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27" name="组合 626"/>
                <p:cNvGrpSpPr/>
                <p:nvPr/>
              </p:nvGrpSpPr>
              <p:grpSpPr>
                <a:xfrm rot="36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637" name="直接连接符 636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38" name="直接连接符 637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28" name="组合 627"/>
                <p:cNvGrpSpPr/>
                <p:nvPr/>
              </p:nvGrpSpPr>
              <p:grpSpPr>
                <a:xfrm rot="30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635" name="直接连接符 634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36" name="直接连接符 635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29" name="组合 628"/>
                <p:cNvGrpSpPr/>
                <p:nvPr/>
              </p:nvGrpSpPr>
              <p:grpSpPr>
                <a:xfrm rot="48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633" name="直接连接符 632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34" name="直接连接符 633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30" name="组合 629"/>
                <p:cNvGrpSpPr/>
                <p:nvPr/>
              </p:nvGrpSpPr>
              <p:grpSpPr>
                <a:xfrm rot="42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631" name="直接连接符 630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32" name="直接连接符 631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</p:grpSp>
      <p:grpSp>
        <p:nvGrpSpPr>
          <p:cNvPr id="503" name="组合 502"/>
          <p:cNvGrpSpPr/>
          <p:nvPr/>
        </p:nvGrpSpPr>
        <p:grpSpPr>
          <a:xfrm rot="120000">
            <a:off x="3339444" y="673100"/>
            <a:ext cx="5513371" cy="5513371"/>
            <a:chOff x="3339314" y="673100"/>
            <a:chExt cx="5513371" cy="5513371"/>
          </a:xfrm>
        </p:grpSpPr>
        <p:grpSp>
          <p:nvGrpSpPr>
            <p:cNvPr id="504" name="组合 503"/>
            <p:cNvGrpSpPr/>
            <p:nvPr/>
          </p:nvGrpSpPr>
          <p:grpSpPr>
            <a:xfrm>
              <a:off x="3339314" y="673100"/>
              <a:ext cx="5513371" cy="5513371"/>
              <a:chOff x="3339314" y="673100"/>
              <a:chExt cx="5513371" cy="5513371"/>
            </a:xfrm>
          </p:grpSpPr>
          <p:grpSp>
            <p:nvGrpSpPr>
              <p:cNvPr id="562" name="组合 561"/>
              <p:cNvGrpSpPr/>
              <p:nvPr/>
            </p:nvGrpSpPr>
            <p:grpSpPr>
              <a:xfrm>
                <a:off x="3339314" y="673100"/>
                <a:ext cx="5513371" cy="5513371"/>
                <a:chOff x="3303121" y="673100"/>
                <a:chExt cx="5513371" cy="5513371"/>
              </a:xfrm>
            </p:grpSpPr>
            <p:grpSp>
              <p:nvGrpSpPr>
                <p:cNvPr id="591" name="组合 590"/>
                <p:cNvGrpSpPr/>
                <p:nvPr/>
              </p:nvGrpSpPr>
              <p:grpSpPr>
                <a:xfrm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616" name="直接连接符 615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17" name="直接连接符 616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92" name="组合 591"/>
                <p:cNvGrpSpPr/>
                <p:nvPr/>
              </p:nvGrpSpPr>
              <p:grpSpPr>
                <a:xfrm rot="6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614" name="直接连接符 613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15" name="直接连接符 614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93" name="组合 592"/>
                <p:cNvGrpSpPr/>
                <p:nvPr/>
              </p:nvGrpSpPr>
              <p:grpSpPr>
                <a:xfrm rot="12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612" name="直接连接符 611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13" name="直接连接符 612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94" name="组合 593"/>
                <p:cNvGrpSpPr/>
                <p:nvPr/>
              </p:nvGrpSpPr>
              <p:grpSpPr>
                <a:xfrm rot="18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610" name="直接连接符 609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11" name="直接连接符 610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95" name="组合 594"/>
                <p:cNvGrpSpPr/>
                <p:nvPr/>
              </p:nvGrpSpPr>
              <p:grpSpPr>
                <a:xfrm rot="24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608" name="直接连接符 607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09" name="直接连接符 608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96" name="组合 595"/>
                <p:cNvGrpSpPr/>
                <p:nvPr/>
              </p:nvGrpSpPr>
              <p:grpSpPr>
                <a:xfrm rot="36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606" name="直接连接符 605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07" name="直接连接符 606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97" name="组合 596"/>
                <p:cNvGrpSpPr/>
                <p:nvPr/>
              </p:nvGrpSpPr>
              <p:grpSpPr>
                <a:xfrm rot="30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604" name="直接连接符 603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05" name="直接连接符 604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98" name="组合 597"/>
                <p:cNvGrpSpPr/>
                <p:nvPr/>
              </p:nvGrpSpPr>
              <p:grpSpPr>
                <a:xfrm rot="48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602" name="直接连接符 601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03" name="直接连接符 602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99" name="组合 598"/>
                <p:cNvGrpSpPr/>
                <p:nvPr/>
              </p:nvGrpSpPr>
              <p:grpSpPr>
                <a:xfrm rot="42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600" name="直接连接符 599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01" name="直接连接符 600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563" name="组合 562"/>
              <p:cNvGrpSpPr/>
              <p:nvPr/>
            </p:nvGrpSpPr>
            <p:grpSpPr>
              <a:xfrm rot="5400000">
                <a:off x="3339314" y="673100"/>
                <a:ext cx="5513371" cy="5513371"/>
                <a:chOff x="3303121" y="673100"/>
                <a:chExt cx="5513371" cy="5513371"/>
              </a:xfrm>
            </p:grpSpPr>
            <p:grpSp>
              <p:nvGrpSpPr>
                <p:cNvPr id="564" name="组合 563"/>
                <p:cNvGrpSpPr/>
                <p:nvPr/>
              </p:nvGrpSpPr>
              <p:grpSpPr>
                <a:xfrm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589" name="直接连接符 588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90" name="直接连接符 589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65" name="组合 564"/>
                <p:cNvGrpSpPr/>
                <p:nvPr/>
              </p:nvGrpSpPr>
              <p:grpSpPr>
                <a:xfrm rot="6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587" name="直接连接符 586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88" name="直接连接符 587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66" name="组合 565"/>
                <p:cNvGrpSpPr/>
                <p:nvPr/>
              </p:nvGrpSpPr>
              <p:grpSpPr>
                <a:xfrm rot="12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585" name="直接连接符 584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86" name="直接连接符 585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67" name="组合 566"/>
                <p:cNvGrpSpPr/>
                <p:nvPr/>
              </p:nvGrpSpPr>
              <p:grpSpPr>
                <a:xfrm rot="18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583" name="直接连接符 582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84" name="直接连接符 583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68" name="组合 567"/>
                <p:cNvGrpSpPr/>
                <p:nvPr/>
              </p:nvGrpSpPr>
              <p:grpSpPr>
                <a:xfrm rot="24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581" name="直接连接符 580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82" name="直接连接符 581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69" name="组合 568"/>
                <p:cNvGrpSpPr/>
                <p:nvPr/>
              </p:nvGrpSpPr>
              <p:grpSpPr>
                <a:xfrm rot="36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579" name="直接连接符 578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80" name="直接连接符 579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70" name="组合 569"/>
                <p:cNvGrpSpPr/>
                <p:nvPr/>
              </p:nvGrpSpPr>
              <p:grpSpPr>
                <a:xfrm rot="30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577" name="直接连接符 576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78" name="直接连接符 577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71" name="组合 570"/>
                <p:cNvGrpSpPr/>
                <p:nvPr/>
              </p:nvGrpSpPr>
              <p:grpSpPr>
                <a:xfrm rot="48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575" name="直接连接符 574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76" name="直接连接符 575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72" name="组合 571"/>
                <p:cNvGrpSpPr/>
                <p:nvPr/>
              </p:nvGrpSpPr>
              <p:grpSpPr>
                <a:xfrm rot="42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573" name="直接连接符 572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74" name="直接连接符 573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505" name="组合 504"/>
            <p:cNvGrpSpPr/>
            <p:nvPr/>
          </p:nvGrpSpPr>
          <p:grpSpPr>
            <a:xfrm rot="300000">
              <a:off x="3339314" y="673100"/>
              <a:ext cx="5513371" cy="5513371"/>
              <a:chOff x="3339314" y="673100"/>
              <a:chExt cx="5513371" cy="5513371"/>
            </a:xfrm>
          </p:grpSpPr>
          <p:grpSp>
            <p:nvGrpSpPr>
              <p:cNvPr id="506" name="组合 505"/>
              <p:cNvGrpSpPr/>
              <p:nvPr/>
            </p:nvGrpSpPr>
            <p:grpSpPr>
              <a:xfrm>
                <a:off x="3339314" y="673100"/>
                <a:ext cx="5513371" cy="5513371"/>
                <a:chOff x="3303121" y="673100"/>
                <a:chExt cx="5513371" cy="5513371"/>
              </a:xfrm>
            </p:grpSpPr>
            <p:grpSp>
              <p:nvGrpSpPr>
                <p:cNvPr id="535" name="组合 534"/>
                <p:cNvGrpSpPr/>
                <p:nvPr/>
              </p:nvGrpSpPr>
              <p:grpSpPr>
                <a:xfrm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560" name="直接连接符 559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61" name="直接连接符 560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36" name="组合 535"/>
                <p:cNvGrpSpPr/>
                <p:nvPr/>
              </p:nvGrpSpPr>
              <p:grpSpPr>
                <a:xfrm rot="6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558" name="直接连接符 557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59" name="直接连接符 558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37" name="组合 536"/>
                <p:cNvGrpSpPr/>
                <p:nvPr/>
              </p:nvGrpSpPr>
              <p:grpSpPr>
                <a:xfrm rot="12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556" name="直接连接符 555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57" name="直接连接符 556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38" name="组合 537"/>
                <p:cNvGrpSpPr/>
                <p:nvPr/>
              </p:nvGrpSpPr>
              <p:grpSpPr>
                <a:xfrm rot="18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554" name="直接连接符 553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55" name="直接连接符 554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39" name="组合 538"/>
                <p:cNvGrpSpPr/>
                <p:nvPr/>
              </p:nvGrpSpPr>
              <p:grpSpPr>
                <a:xfrm rot="24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552" name="直接连接符 551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53" name="直接连接符 552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40" name="组合 539"/>
                <p:cNvGrpSpPr/>
                <p:nvPr/>
              </p:nvGrpSpPr>
              <p:grpSpPr>
                <a:xfrm rot="36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550" name="直接连接符 549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51" name="直接连接符 550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41" name="组合 540"/>
                <p:cNvGrpSpPr/>
                <p:nvPr/>
              </p:nvGrpSpPr>
              <p:grpSpPr>
                <a:xfrm rot="30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548" name="直接连接符 547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9" name="直接连接符 548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42" name="组合 541"/>
                <p:cNvGrpSpPr/>
                <p:nvPr/>
              </p:nvGrpSpPr>
              <p:grpSpPr>
                <a:xfrm rot="48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546" name="直接连接符 545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7" name="直接连接符 546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43" name="组合 542"/>
                <p:cNvGrpSpPr/>
                <p:nvPr/>
              </p:nvGrpSpPr>
              <p:grpSpPr>
                <a:xfrm rot="42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544" name="直接连接符 543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5" name="直接连接符 544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507" name="组合 506"/>
              <p:cNvGrpSpPr/>
              <p:nvPr/>
            </p:nvGrpSpPr>
            <p:grpSpPr>
              <a:xfrm rot="5400000">
                <a:off x="3339314" y="673100"/>
                <a:ext cx="5513371" cy="5513371"/>
                <a:chOff x="3303121" y="673100"/>
                <a:chExt cx="5513371" cy="5513371"/>
              </a:xfrm>
            </p:grpSpPr>
            <p:grpSp>
              <p:nvGrpSpPr>
                <p:cNvPr id="508" name="组合 507"/>
                <p:cNvGrpSpPr/>
                <p:nvPr/>
              </p:nvGrpSpPr>
              <p:grpSpPr>
                <a:xfrm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533" name="直接连接符 532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4" name="直接连接符 533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09" name="组合 508"/>
                <p:cNvGrpSpPr/>
                <p:nvPr/>
              </p:nvGrpSpPr>
              <p:grpSpPr>
                <a:xfrm rot="6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531" name="直接连接符 530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2" name="直接连接符 531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10" name="组合 509"/>
                <p:cNvGrpSpPr/>
                <p:nvPr/>
              </p:nvGrpSpPr>
              <p:grpSpPr>
                <a:xfrm rot="12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529" name="直接连接符 528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0" name="直接连接符 529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11" name="组合 510"/>
                <p:cNvGrpSpPr/>
                <p:nvPr/>
              </p:nvGrpSpPr>
              <p:grpSpPr>
                <a:xfrm rot="18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527" name="直接连接符 526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8" name="直接连接符 527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12" name="组合 511"/>
                <p:cNvGrpSpPr/>
                <p:nvPr/>
              </p:nvGrpSpPr>
              <p:grpSpPr>
                <a:xfrm rot="24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525" name="直接连接符 524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6" name="直接连接符 525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13" name="组合 512"/>
                <p:cNvGrpSpPr/>
                <p:nvPr/>
              </p:nvGrpSpPr>
              <p:grpSpPr>
                <a:xfrm rot="36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523" name="直接连接符 522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4" name="直接连接符 523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14" name="组合 513"/>
                <p:cNvGrpSpPr/>
                <p:nvPr/>
              </p:nvGrpSpPr>
              <p:grpSpPr>
                <a:xfrm rot="30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521" name="直接连接符 520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2" name="直接连接符 521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15" name="组合 514"/>
                <p:cNvGrpSpPr/>
                <p:nvPr/>
              </p:nvGrpSpPr>
              <p:grpSpPr>
                <a:xfrm rot="48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519" name="直接连接符 518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0" name="直接连接符 519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16" name="组合 515"/>
                <p:cNvGrpSpPr/>
                <p:nvPr/>
              </p:nvGrpSpPr>
              <p:grpSpPr>
                <a:xfrm rot="42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517" name="直接连接符 516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8" name="直接连接符 517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</p:grpSp>
      <p:sp>
        <p:nvSpPr>
          <p:cNvPr id="739" name="文本框 738"/>
          <p:cNvSpPr txBox="1"/>
          <p:nvPr/>
        </p:nvSpPr>
        <p:spPr>
          <a:xfrm>
            <a:off x="3797305" y="2992063"/>
            <a:ext cx="4570517" cy="86177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dirty="0" smtClean="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rPr>
              <a:t>作者</a:t>
            </a:r>
            <a:r>
              <a:rPr lang="zh-CN" altLang="en-US" sz="5000" dirty="0" smtClean="0">
                <a:solidFill>
                  <a:schemeClr val="bg1"/>
                </a:solidFill>
              </a:rPr>
              <a:t>：</a:t>
            </a:r>
            <a:r>
              <a:rPr lang="zh-CN" altLang="en-US" sz="4800" dirty="0" smtClean="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rPr>
              <a:t>刘贻瀚</a:t>
            </a:r>
            <a:endParaRPr lang="zh-CN" altLang="en-US" sz="4800" dirty="0">
              <a:solidFill>
                <a:schemeClr val="bg1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cxnSp>
        <p:nvCxnSpPr>
          <p:cNvPr id="743" name="直接连接符 742"/>
          <p:cNvCxnSpPr/>
          <p:nvPr/>
        </p:nvCxnSpPr>
        <p:spPr>
          <a:xfrm>
            <a:off x="6650794" y="4462459"/>
            <a:ext cx="45298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6" name="直接连接符 745"/>
          <p:cNvCxnSpPr/>
          <p:nvPr/>
        </p:nvCxnSpPr>
        <p:spPr>
          <a:xfrm>
            <a:off x="5063660" y="4462459"/>
            <a:ext cx="45298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56" name="组合 755"/>
          <p:cNvGrpSpPr/>
          <p:nvPr/>
        </p:nvGrpSpPr>
        <p:grpSpPr>
          <a:xfrm>
            <a:off x="3211052" y="543818"/>
            <a:ext cx="5769896" cy="5769896"/>
            <a:chOff x="3211052" y="543818"/>
            <a:chExt cx="5769896" cy="5769896"/>
          </a:xfrm>
        </p:grpSpPr>
        <p:sp>
          <p:nvSpPr>
            <p:cNvPr id="757" name="弧形 756"/>
            <p:cNvSpPr/>
            <p:nvPr/>
          </p:nvSpPr>
          <p:spPr>
            <a:xfrm rot="11700000">
              <a:off x="3211052" y="543818"/>
              <a:ext cx="5769896" cy="5769896"/>
            </a:xfrm>
            <a:prstGeom prst="arc">
              <a:avLst>
                <a:gd name="adj1" fmla="val 14386781"/>
                <a:gd name="adj2" fmla="val 16201783"/>
              </a:avLst>
            </a:prstGeom>
            <a:ln w="25400" cap="rnd">
              <a:solidFill>
                <a:schemeClr val="bg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8" name="弧形 757"/>
            <p:cNvSpPr/>
            <p:nvPr/>
          </p:nvSpPr>
          <p:spPr>
            <a:xfrm rot="900000">
              <a:off x="3211052" y="543818"/>
              <a:ext cx="5769896" cy="5769896"/>
            </a:xfrm>
            <a:prstGeom prst="arc">
              <a:avLst>
                <a:gd name="adj1" fmla="val 14386781"/>
                <a:gd name="adj2" fmla="val 16201783"/>
              </a:avLst>
            </a:prstGeom>
            <a:ln w="25400" cap="rnd">
              <a:solidFill>
                <a:schemeClr val="bg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59" name="组合 758"/>
          <p:cNvGrpSpPr/>
          <p:nvPr/>
        </p:nvGrpSpPr>
        <p:grpSpPr>
          <a:xfrm>
            <a:off x="3211052" y="543818"/>
            <a:ext cx="5769896" cy="5769896"/>
            <a:chOff x="3211052" y="543818"/>
            <a:chExt cx="5769896" cy="5769896"/>
          </a:xfrm>
        </p:grpSpPr>
        <p:sp>
          <p:nvSpPr>
            <p:cNvPr id="760" name="弧形 759"/>
            <p:cNvSpPr/>
            <p:nvPr/>
          </p:nvSpPr>
          <p:spPr>
            <a:xfrm rot="17100000">
              <a:off x="3211052" y="543818"/>
              <a:ext cx="5769896" cy="5769896"/>
            </a:xfrm>
            <a:prstGeom prst="arc">
              <a:avLst>
                <a:gd name="adj1" fmla="val 14386781"/>
                <a:gd name="adj2" fmla="val 16201783"/>
              </a:avLst>
            </a:prstGeom>
            <a:ln w="25400" cap="rnd">
              <a:solidFill>
                <a:schemeClr val="bg1">
                  <a:alpha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1" name="弧形 760"/>
            <p:cNvSpPr/>
            <p:nvPr/>
          </p:nvSpPr>
          <p:spPr>
            <a:xfrm rot="6300000">
              <a:off x="3211052" y="543818"/>
              <a:ext cx="5769896" cy="5769896"/>
            </a:xfrm>
            <a:prstGeom prst="arc">
              <a:avLst>
                <a:gd name="adj1" fmla="val 14386781"/>
                <a:gd name="adj2" fmla="val 16201783"/>
              </a:avLst>
            </a:prstGeom>
            <a:ln w="25400" cap="rnd">
              <a:solidFill>
                <a:schemeClr val="bg1">
                  <a:alpha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62" name="组合 761"/>
          <p:cNvGrpSpPr/>
          <p:nvPr/>
        </p:nvGrpSpPr>
        <p:grpSpPr>
          <a:xfrm>
            <a:off x="3023616" y="356382"/>
            <a:ext cx="6144768" cy="6144768"/>
            <a:chOff x="2840736" y="173502"/>
            <a:chExt cx="6510528" cy="6510528"/>
          </a:xfrm>
        </p:grpSpPr>
        <p:sp>
          <p:nvSpPr>
            <p:cNvPr id="763" name="弧形 762"/>
            <p:cNvSpPr/>
            <p:nvPr/>
          </p:nvSpPr>
          <p:spPr>
            <a:xfrm rot="6300000">
              <a:off x="2840736" y="173502"/>
              <a:ext cx="6510528" cy="6510528"/>
            </a:xfrm>
            <a:prstGeom prst="arc">
              <a:avLst>
                <a:gd name="adj1" fmla="val 14923411"/>
                <a:gd name="adj2" fmla="val 15758885"/>
              </a:avLst>
            </a:prstGeom>
            <a:ln w="22225" cap="rnd">
              <a:solidFill>
                <a:schemeClr val="bg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4" name="弧形 763"/>
            <p:cNvSpPr/>
            <p:nvPr/>
          </p:nvSpPr>
          <p:spPr>
            <a:xfrm rot="17100000">
              <a:off x="2840736" y="173502"/>
              <a:ext cx="6510528" cy="6510528"/>
            </a:xfrm>
            <a:prstGeom prst="arc">
              <a:avLst>
                <a:gd name="adj1" fmla="val 14923411"/>
                <a:gd name="adj2" fmla="val 15758885"/>
              </a:avLst>
            </a:prstGeom>
            <a:ln w="22225" cap="rnd">
              <a:solidFill>
                <a:schemeClr val="bg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65" name="组合 764"/>
          <p:cNvGrpSpPr/>
          <p:nvPr/>
        </p:nvGrpSpPr>
        <p:grpSpPr>
          <a:xfrm>
            <a:off x="2843550" y="176316"/>
            <a:ext cx="6504900" cy="6504900"/>
            <a:chOff x="2840736" y="173502"/>
            <a:chExt cx="6510528" cy="6510528"/>
          </a:xfrm>
        </p:grpSpPr>
        <p:sp>
          <p:nvSpPr>
            <p:cNvPr id="766" name="弧形 765"/>
            <p:cNvSpPr/>
            <p:nvPr/>
          </p:nvSpPr>
          <p:spPr>
            <a:xfrm rot="6300000">
              <a:off x="2840736" y="173502"/>
              <a:ext cx="6510528" cy="6510528"/>
            </a:xfrm>
            <a:prstGeom prst="arc">
              <a:avLst>
                <a:gd name="adj1" fmla="val 15120587"/>
                <a:gd name="adj2" fmla="val 15588638"/>
              </a:avLst>
            </a:prstGeom>
            <a:ln w="19050" cap="rnd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7" name="弧形 766"/>
            <p:cNvSpPr/>
            <p:nvPr/>
          </p:nvSpPr>
          <p:spPr>
            <a:xfrm rot="17100000">
              <a:off x="2840736" y="173502"/>
              <a:ext cx="6510528" cy="6510528"/>
            </a:xfrm>
            <a:prstGeom prst="arc">
              <a:avLst>
                <a:gd name="adj1" fmla="val 15129466"/>
                <a:gd name="adj2" fmla="val 15565065"/>
              </a:avLst>
            </a:prstGeom>
            <a:ln w="19050" cap="rnd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3" presetClass="entr" presetSubtype="16" fill="hold" grpId="0" nodeType="withEffect">
                                  <p:stCondLst>
                                    <p:cond delay="6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1" presetClass="path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-1.85185E-6 C 0.11198 -1.85185E-6 0.20286 0.16158 0.20286 0.36065 C 0.20286 0.55949 0.11198 0.72107 0 0.72107 C -0.11211 0.72107 -0.20286 0.55949 -0.20286 0.36065 C -0.20286 0.16158 -0.11211 -1.85185E-6 0 -1.85185E-6 Z " pathEditMode="relative" rAng="0" ptsTypes="AAAAA">
                                      <p:cBhvr>
                                        <p:cTn id="45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6065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1" presetClass="path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00026 0.00069 C -0.05573 0.17314 -0.17995 0.23287 -0.27682 0.13333 C -0.37357 0.03333 -0.40703 -0.18681 -0.35091 -0.35973 C -0.29479 -0.53218 -0.17083 -0.59075 -0.07383 -0.4919 C 0.02305 -0.39237 0.05625 -0.1713 0.00026 0.00069 Z " pathEditMode="relative" rAng="7200000" ptsTypes="AAAAA">
                                      <p:cBhvr>
                                        <p:cTn id="54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552" y="-17986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1" presetClass="path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8.33333E-7 -1.11111E-6 C -0.05599 -0.17222 -0.02279 -0.39305 0.07422 -0.49259 C 0.17109 -0.5919 0.29518 -0.53287 0.35117 -0.36042 C 0.40729 -0.18773 0.37396 0.03264 0.27708 0.13218 C 0.18008 0.23171 0.05599 0.17269 8.33333E-7 -1.11111E-6 Z " pathEditMode="relative" rAng="14400000" ptsTypes="AAAAA">
                                      <p:cBhvr>
                                        <p:cTn id="63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552" y="-18009"/>
                                    </p:animMotion>
                                  </p:childTnLst>
                                </p:cTn>
                              </p:par>
                              <p:par>
                                <p:cTn id="64" presetID="2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6" dur="75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75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75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1" presetClass="entr" presetSubtype="3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3)">
                                      <p:cBhvr>
                                        <p:cTn id="75" dur="750"/>
                                        <p:tgtEl>
                                          <p:spTgt spid="5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1" presetClass="entr" presetSubtype="3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3)">
                                      <p:cBhvr>
                                        <p:cTn id="78" dur="750"/>
                                        <p:tgtEl>
                                          <p:spTgt spid="5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xit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75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0" presetClass="exit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75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0" presetClass="exit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75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53" presetClass="entr" presetSubtype="16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3000"/>
                                  </p:iterate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7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7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7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2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1" dur="500"/>
                                        <p:tgtEl>
                                          <p:spTgt spid="7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7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6" presetClass="entr" presetSubtype="37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7" dur="500"/>
                                        <p:tgtEl>
                                          <p:spTgt spid="7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6" presetClass="entr" presetSubtype="42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10" dur="500"/>
                                        <p:tgtEl>
                                          <p:spTgt spid="7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6" presetClass="entr" presetSubtype="42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13" dur="500"/>
                                        <p:tgtEl>
                                          <p:spTgt spid="7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6" presetClass="entr" presetSubtype="42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16" dur="500"/>
                                        <p:tgtEl>
                                          <p:spTgt spid="7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269" grpId="0" animBg="1"/>
      <p:bldP spid="3" grpId="0" animBg="1"/>
      <p:bldP spid="2" grpId="0" animBg="1"/>
      <p:bldP spid="2" grpId="1" animBg="1"/>
      <p:bldP spid="14" grpId="0" animBg="1"/>
      <p:bldP spid="14" grpId="1" animBg="1"/>
      <p:bldP spid="15" grpId="0" animBg="1"/>
      <p:bldP spid="15" grpId="1" animBg="1"/>
      <p:bldP spid="20" grpId="0" animBg="1"/>
      <p:bldP spid="21" grpId="0" animBg="1"/>
      <p:bldP spid="26" grpId="0" animBg="1"/>
      <p:bldP spid="27" grpId="0" animBg="1"/>
      <p:bldP spid="28" grpId="0" animBg="1"/>
      <p:bldP spid="29" grpId="0" animBg="1"/>
      <p:bldP spid="266" grpId="0" animBg="1"/>
      <p:bldP spid="266" grpId="1" animBg="1"/>
      <p:bldP spid="267" grpId="0" animBg="1"/>
      <p:bldP spid="267" grpId="1" animBg="1"/>
      <p:bldP spid="268" grpId="0" animBg="1"/>
      <p:bldP spid="268" grpId="1" animBg="1"/>
      <p:bldP spid="73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1" cstate="print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椭圆 31"/>
          <p:cNvSpPr/>
          <p:nvPr/>
        </p:nvSpPr>
        <p:spPr>
          <a:xfrm>
            <a:off x="1150317" y="1215202"/>
            <a:ext cx="817002" cy="817002"/>
          </a:xfrm>
          <a:prstGeom prst="ellipse">
            <a:avLst/>
          </a:prstGeom>
          <a:solidFill>
            <a:schemeClr val="bg1"/>
          </a:solidFill>
          <a:ln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 useBgFill="1">
        <p:nvSpPr>
          <p:cNvPr id="33" name="椭圆 32"/>
          <p:cNvSpPr/>
          <p:nvPr/>
        </p:nvSpPr>
        <p:spPr>
          <a:xfrm>
            <a:off x="1105639" y="1170524"/>
            <a:ext cx="906358" cy="906358"/>
          </a:xfrm>
          <a:prstGeom prst="ellipse">
            <a:avLst/>
          </a:prstGeom>
          <a:ln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69" name="椭圆 268"/>
          <p:cNvSpPr/>
          <p:nvPr/>
        </p:nvSpPr>
        <p:spPr>
          <a:xfrm>
            <a:off x="1029636" y="787963"/>
            <a:ext cx="5066364" cy="5066364"/>
          </a:xfrm>
          <a:prstGeom prst="ellipse">
            <a:avLst/>
          </a:prstGeom>
          <a:solidFill>
            <a:srgbClr val="34836A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" name="椭圆 2"/>
          <p:cNvSpPr/>
          <p:nvPr/>
        </p:nvSpPr>
        <p:spPr>
          <a:xfrm>
            <a:off x="1100633" y="781657"/>
            <a:ext cx="4945932" cy="4945932"/>
          </a:xfrm>
          <a:prstGeom prst="ellipse">
            <a:avLst/>
          </a:prstGeom>
          <a:solidFill>
            <a:srgbClr val="34836A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椭圆 1"/>
          <p:cNvSpPr/>
          <p:nvPr/>
        </p:nvSpPr>
        <p:spPr>
          <a:xfrm>
            <a:off x="3492715" y="709657"/>
            <a:ext cx="144000" cy="14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5629457" y="4411054"/>
            <a:ext cx="144000" cy="14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1349688" y="4411054"/>
            <a:ext cx="144000" cy="14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6304075" y="1509906"/>
            <a:ext cx="369044" cy="369044"/>
          </a:xfrm>
          <a:prstGeom prst="ellipse">
            <a:avLst/>
          </a:prstGeom>
          <a:solidFill>
            <a:schemeClr val="bg1"/>
          </a:solidFill>
          <a:ln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 useBgFill="1">
        <p:nvSpPr>
          <p:cNvPr id="21" name="椭圆 20"/>
          <p:cNvSpPr/>
          <p:nvPr/>
        </p:nvSpPr>
        <p:spPr>
          <a:xfrm>
            <a:off x="6283894" y="1489725"/>
            <a:ext cx="409406" cy="409406"/>
          </a:xfrm>
          <a:prstGeom prst="ellipse">
            <a:avLst/>
          </a:prstGeom>
          <a:ln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/>
        </p:nvSpPr>
        <p:spPr>
          <a:xfrm>
            <a:off x="1960046" y="3639530"/>
            <a:ext cx="603830" cy="603830"/>
          </a:xfrm>
          <a:prstGeom prst="ellipse">
            <a:avLst/>
          </a:prstGeom>
          <a:solidFill>
            <a:schemeClr val="bg1"/>
          </a:solidFill>
          <a:ln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 useBgFill="1">
        <p:nvSpPr>
          <p:cNvPr id="27" name="椭圆 26"/>
          <p:cNvSpPr/>
          <p:nvPr/>
        </p:nvSpPr>
        <p:spPr>
          <a:xfrm>
            <a:off x="1927026" y="3606510"/>
            <a:ext cx="669870" cy="669870"/>
          </a:xfrm>
          <a:prstGeom prst="ellipse">
            <a:avLst/>
          </a:prstGeom>
          <a:ln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8452137" y="5924213"/>
            <a:ext cx="205156" cy="205156"/>
          </a:xfrm>
          <a:prstGeom prst="ellipse">
            <a:avLst/>
          </a:prstGeom>
          <a:solidFill>
            <a:schemeClr val="bg1"/>
          </a:solidFill>
          <a:ln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 useBgFill="1">
        <p:nvSpPr>
          <p:cNvPr id="29" name="椭圆 28"/>
          <p:cNvSpPr/>
          <p:nvPr/>
        </p:nvSpPr>
        <p:spPr>
          <a:xfrm>
            <a:off x="8440918" y="5912994"/>
            <a:ext cx="227594" cy="227594"/>
          </a:xfrm>
          <a:prstGeom prst="ellipse">
            <a:avLst/>
          </a:prstGeom>
          <a:ln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66" name="弧形 265"/>
          <p:cNvSpPr/>
          <p:nvPr/>
        </p:nvSpPr>
        <p:spPr>
          <a:xfrm>
            <a:off x="1091749" y="781189"/>
            <a:ext cx="4946400" cy="4946400"/>
          </a:xfrm>
          <a:prstGeom prst="arc">
            <a:avLst>
              <a:gd name="adj1" fmla="val 1732455"/>
              <a:gd name="adj2" fmla="val 8961436"/>
            </a:avLst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7" name="弧形 266"/>
          <p:cNvSpPr/>
          <p:nvPr/>
        </p:nvSpPr>
        <p:spPr>
          <a:xfrm>
            <a:off x="1091749" y="781189"/>
            <a:ext cx="4946400" cy="4946400"/>
          </a:xfrm>
          <a:prstGeom prst="arc">
            <a:avLst>
              <a:gd name="adj1" fmla="val 16200000"/>
              <a:gd name="adj2" fmla="val 1827471"/>
            </a:avLst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8" name="弧形 267"/>
          <p:cNvSpPr/>
          <p:nvPr/>
        </p:nvSpPr>
        <p:spPr>
          <a:xfrm>
            <a:off x="1091749" y="781189"/>
            <a:ext cx="4946400" cy="4946400"/>
          </a:xfrm>
          <a:prstGeom prst="arc">
            <a:avLst>
              <a:gd name="adj1" fmla="val 8964932"/>
              <a:gd name="adj2" fmla="val 16201783"/>
            </a:avLst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02" name="组合 501"/>
          <p:cNvGrpSpPr/>
          <p:nvPr/>
        </p:nvGrpSpPr>
        <p:grpSpPr>
          <a:xfrm>
            <a:off x="852575" y="497937"/>
            <a:ext cx="5513371" cy="5513371"/>
            <a:chOff x="3339314" y="673100"/>
            <a:chExt cx="5513371" cy="5513371"/>
          </a:xfrm>
        </p:grpSpPr>
        <p:grpSp>
          <p:nvGrpSpPr>
            <p:cNvPr id="618" name="组合 617"/>
            <p:cNvGrpSpPr/>
            <p:nvPr/>
          </p:nvGrpSpPr>
          <p:grpSpPr>
            <a:xfrm>
              <a:off x="3339314" y="673100"/>
              <a:ext cx="5513371" cy="5513371"/>
              <a:chOff x="3339314" y="673100"/>
              <a:chExt cx="5513371" cy="5513371"/>
            </a:xfrm>
          </p:grpSpPr>
          <p:grpSp>
            <p:nvGrpSpPr>
              <p:cNvPr id="676" name="组合 675"/>
              <p:cNvGrpSpPr/>
              <p:nvPr/>
            </p:nvGrpSpPr>
            <p:grpSpPr>
              <a:xfrm>
                <a:off x="3339314" y="673100"/>
                <a:ext cx="5513371" cy="5513371"/>
                <a:chOff x="3303121" y="673100"/>
                <a:chExt cx="5513371" cy="5513371"/>
              </a:xfrm>
            </p:grpSpPr>
            <p:grpSp>
              <p:nvGrpSpPr>
                <p:cNvPr id="705" name="组合 704"/>
                <p:cNvGrpSpPr/>
                <p:nvPr/>
              </p:nvGrpSpPr>
              <p:grpSpPr>
                <a:xfrm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730" name="直接连接符 729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31" name="直接连接符 730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06" name="组合 705"/>
                <p:cNvGrpSpPr/>
                <p:nvPr/>
              </p:nvGrpSpPr>
              <p:grpSpPr>
                <a:xfrm rot="6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728" name="直接连接符 727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29" name="直接连接符 728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07" name="组合 706"/>
                <p:cNvGrpSpPr/>
                <p:nvPr/>
              </p:nvGrpSpPr>
              <p:grpSpPr>
                <a:xfrm rot="12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726" name="直接连接符 725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27" name="直接连接符 726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08" name="组合 707"/>
                <p:cNvGrpSpPr/>
                <p:nvPr/>
              </p:nvGrpSpPr>
              <p:grpSpPr>
                <a:xfrm rot="18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724" name="直接连接符 723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25" name="直接连接符 724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09" name="组合 708"/>
                <p:cNvGrpSpPr/>
                <p:nvPr/>
              </p:nvGrpSpPr>
              <p:grpSpPr>
                <a:xfrm rot="24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722" name="直接连接符 721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23" name="直接连接符 722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10" name="组合 709"/>
                <p:cNvGrpSpPr/>
                <p:nvPr/>
              </p:nvGrpSpPr>
              <p:grpSpPr>
                <a:xfrm rot="36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720" name="直接连接符 719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21" name="直接连接符 720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11" name="组合 710"/>
                <p:cNvGrpSpPr/>
                <p:nvPr/>
              </p:nvGrpSpPr>
              <p:grpSpPr>
                <a:xfrm rot="30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718" name="直接连接符 717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19" name="直接连接符 718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12" name="组合 711"/>
                <p:cNvGrpSpPr/>
                <p:nvPr/>
              </p:nvGrpSpPr>
              <p:grpSpPr>
                <a:xfrm rot="48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716" name="直接连接符 715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17" name="直接连接符 716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13" name="组合 712"/>
                <p:cNvGrpSpPr/>
                <p:nvPr/>
              </p:nvGrpSpPr>
              <p:grpSpPr>
                <a:xfrm rot="42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714" name="直接连接符 713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15" name="直接连接符 714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677" name="组合 676"/>
              <p:cNvGrpSpPr/>
              <p:nvPr/>
            </p:nvGrpSpPr>
            <p:grpSpPr>
              <a:xfrm rot="5400000">
                <a:off x="3339314" y="673100"/>
                <a:ext cx="5513371" cy="5513371"/>
                <a:chOff x="3303121" y="673100"/>
                <a:chExt cx="5513371" cy="5513371"/>
              </a:xfrm>
            </p:grpSpPr>
            <p:grpSp>
              <p:nvGrpSpPr>
                <p:cNvPr id="678" name="组合 677"/>
                <p:cNvGrpSpPr/>
                <p:nvPr/>
              </p:nvGrpSpPr>
              <p:grpSpPr>
                <a:xfrm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703" name="直接连接符 702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04" name="直接连接符 703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79" name="组合 678"/>
                <p:cNvGrpSpPr/>
                <p:nvPr/>
              </p:nvGrpSpPr>
              <p:grpSpPr>
                <a:xfrm rot="6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701" name="直接连接符 700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02" name="直接连接符 701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80" name="组合 679"/>
                <p:cNvGrpSpPr/>
                <p:nvPr/>
              </p:nvGrpSpPr>
              <p:grpSpPr>
                <a:xfrm rot="12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699" name="直接连接符 698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00" name="直接连接符 699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81" name="组合 680"/>
                <p:cNvGrpSpPr/>
                <p:nvPr/>
              </p:nvGrpSpPr>
              <p:grpSpPr>
                <a:xfrm rot="18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697" name="直接连接符 696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98" name="直接连接符 697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82" name="组合 681"/>
                <p:cNvGrpSpPr/>
                <p:nvPr/>
              </p:nvGrpSpPr>
              <p:grpSpPr>
                <a:xfrm rot="24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695" name="直接连接符 694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96" name="直接连接符 695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83" name="组合 682"/>
                <p:cNvGrpSpPr/>
                <p:nvPr/>
              </p:nvGrpSpPr>
              <p:grpSpPr>
                <a:xfrm rot="36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693" name="直接连接符 692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94" name="直接连接符 693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84" name="组合 683"/>
                <p:cNvGrpSpPr/>
                <p:nvPr/>
              </p:nvGrpSpPr>
              <p:grpSpPr>
                <a:xfrm rot="30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691" name="直接连接符 690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92" name="直接连接符 691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85" name="组合 684"/>
                <p:cNvGrpSpPr/>
                <p:nvPr/>
              </p:nvGrpSpPr>
              <p:grpSpPr>
                <a:xfrm rot="48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689" name="直接连接符 688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90" name="直接连接符 689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86" name="组合 685"/>
                <p:cNvGrpSpPr/>
                <p:nvPr/>
              </p:nvGrpSpPr>
              <p:grpSpPr>
                <a:xfrm rot="42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687" name="直接连接符 686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88" name="直接连接符 687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619" name="组合 618"/>
            <p:cNvGrpSpPr/>
            <p:nvPr/>
          </p:nvGrpSpPr>
          <p:grpSpPr>
            <a:xfrm rot="300000">
              <a:off x="3339314" y="673100"/>
              <a:ext cx="5513371" cy="5513371"/>
              <a:chOff x="3339314" y="673100"/>
              <a:chExt cx="5513371" cy="5513371"/>
            </a:xfrm>
          </p:grpSpPr>
          <p:grpSp>
            <p:nvGrpSpPr>
              <p:cNvPr id="620" name="组合 619"/>
              <p:cNvGrpSpPr/>
              <p:nvPr/>
            </p:nvGrpSpPr>
            <p:grpSpPr>
              <a:xfrm>
                <a:off x="3339314" y="673100"/>
                <a:ext cx="5513371" cy="5513371"/>
                <a:chOff x="3303121" y="673100"/>
                <a:chExt cx="5513371" cy="5513371"/>
              </a:xfrm>
            </p:grpSpPr>
            <p:grpSp>
              <p:nvGrpSpPr>
                <p:cNvPr id="649" name="组合 648"/>
                <p:cNvGrpSpPr/>
                <p:nvPr/>
              </p:nvGrpSpPr>
              <p:grpSpPr>
                <a:xfrm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674" name="直接连接符 673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75" name="直接连接符 674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50" name="组合 649"/>
                <p:cNvGrpSpPr/>
                <p:nvPr/>
              </p:nvGrpSpPr>
              <p:grpSpPr>
                <a:xfrm rot="6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672" name="直接连接符 671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73" name="直接连接符 672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51" name="组合 650"/>
                <p:cNvGrpSpPr/>
                <p:nvPr/>
              </p:nvGrpSpPr>
              <p:grpSpPr>
                <a:xfrm rot="12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670" name="直接连接符 669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71" name="直接连接符 670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52" name="组合 651"/>
                <p:cNvGrpSpPr/>
                <p:nvPr/>
              </p:nvGrpSpPr>
              <p:grpSpPr>
                <a:xfrm rot="18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668" name="直接连接符 667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69" name="直接连接符 668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53" name="组合 652"/>
                <p:cNvGrpSpPr/>
                <p:nvPr/>
              </p:nvGrpSpPr>
              <p:grpSpPr>
                <a:xfrm rot="24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666" name="直接连接符 665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67" name="直接连接符 666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54" name="组合 653"/>
                <p:cNvGrpSpPr/>
                <p:nvPr/>
              </p:nvGrpSpPr>
              <p:grpSpPr>
                <a:xfrm rot="36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664" name="直接连接符 663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65" name="直接连接符 664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55" name="组合 654"/>
                <p:cNvGrpSpPr/>
                <p:nvPr/>
              </p:nvGrpSpPr>
              <p:grpSpPr>
                <a:xfrm rot="30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662" name="直接连接符 661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63" name="直接连接符 662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56" name="组合 655"/>
                <p:cNvGrpSpPr/>
                <p:nvPr/>
              </p:nvGrpSpPr>
              <p:grpSpPr>
                <a:xfrm rot="48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660" name="直接连接符 659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61" name="直接连接符 660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57" name="组合 656"/>
                <p:cNvGrpSpPr/>
                <p:nvPr/>
              </p:nvGrpSpPr>
              <p:grpSpPr>
                <a:xfrm rot="42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658" name="直接连接符 657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59" name="直接连接符 658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621" name="组合 620"/>
              <p:cNvGrpSpPr/>
              <p:nvPr/>
            </p:nvGrpSpPr>
            <p:grpSpPr>
              <a:xfrm rot="5400000">
                <a:off x="3339314" y="673100"/>
                <a:ext cx="5513371" cy="5513371"/>
                <a:chOff x="3303121" y="673100"/>
                <a:chExt cx="5513371" cy="5513371"/>
              </a:xfrm>
            </p:grpSpPr>
            <p:grpSp>
              <p:nvGrpSpPr>
                <p:cNvPr id="622" name="组合 621"/>
                <p:cNvGrpSpPr/>
                <p:nvPr/>
              </p:nvGrpSpPr>
              <p:grpSpPr>
                <a:xfrm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647" name="直接连接符 646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48" name="直接连接符 647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23" name="组合 622"/>
                <p:cNvGrpSpPr/>
                <p:nvPr/>
              </p:nvGrpSpPr>
              <p:grpSpPr>
                <a:xfrm rot="6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645" name="直接连接符 644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46" name="直接连接符 645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24" name="组合 623"/>
                <p:cNvGrpSpPr/>
                <p:nvPr/>
              </p:nvGrpSpPr>
              <p:grpSpPr>
                <a:xfrm rot="12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643" name="直接连接符 642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44" name="直接连接符 643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25" name="组合 624"/>
                <p:cNvGrpSpPr/>
                <p:nvPr/>
              </p:nvGrpSpPr>
              <p:grpSpPr>
                <a:xfrm rot="18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641" name="直接连接符 640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42" name="直接连接符 641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26" name="组合 625"/>
                <p:cNvGrpSpPr/>
                <p:nvPr/>
              </p:nvGrpSpPr>
              <p:grpSpPr>
                <a:xfrm rot="24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639" name="直接连接符 638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40" name="直接连接符 639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27" name="组合 626"/>
                <p:cNvGrpSpPr/>
                <p:nvPr/>
              </p:nvGrpSpPr>
              <p:grpSpPr>
                <a:xfrm rot="36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637" name="直接连接符 636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38" name="直接连接符 637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28" name="组合 627"/>
                <p:cNvGrpSpPr/>
                <p:nvPr/>
              </p:nvGrpSpPr>
              <p:grpSpPr>
                <a:xfrm rot="30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635" name="直接连接符 634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36" name="直接连接符 635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29" name="组合 628"/>
                <p:cNvGrpSpPr/>
                <p:nvPr/>
              </p:nvGrpSpPr>
              <p:grpSpPr>
                <a:xfrm rot="48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633" name="直接连接符 632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34" name="直接连接符 633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30" name="组合 629"/>
                <p:cNvGrpSpPr/>
                <p:nvPr/>
              </p:nvGrpSpPr>
              <p:grpSpPr>
                <a:xfrm rot="42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631" name="直接连接符 630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32" name="直接连接符 631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</p:grpSp>
      <p:grpSp>
        <p:nvGrpSpPr>
          <p:cNvPr id="503" name="组合 502"/>
          <p:cNvGrpSpPr/>
          <p:nvPr/>
        </p:nvGrpSpPr>
        <p:grpSpPr>
          <a:xfrm rot="120000">
            <a:off x="824187" y="484640"/>
            <a:ext cx="5513371" cy="5513371"/>
            <a:chOff x="3339314" y="673100"/>
            <a:chExt cx="5513371" cy="5513371"/>
          </a:xfrm>
        </p:grpSpPr>
        <p:grpSp>
          <p:nvGrpSpPr>
            <p:cNvPr id="504" name="组合 503"/>
            <p:cNvGrpSpPr/>
            <p:nvPr/>
          </p:nvGrpSpPr>
          <p:grpSpPr>
            <a:xfrm>
              <a:off x="3339314" y="673100"/>
              <a:ext cx="5513371" cy="5513371"/>
              <a:chOff x="3339314" y="673100"/>
              <a:chExt cx="5513371" cy="5513371"/>
            </a:xfrm>
          </p:grpSpPr>
          <p:grpSp>
            <p:nvGrpSpPr>
              <p:cNvPr id="562" name="组合 561"/>
              <p:cNvGrpSpPr/>
              <p:nvPr/>
            </p:nvGrpSpPr>
            <p:grpSpPr>
              <a:xfrm>
                <a:off x="3339314" y="673100"/>
                <a:ext cx="5513371" cy="5513371"/>
                <a:chOff x="3303121" y="673100"/>
                <a:chExt cx="5513371" cy="5513371"/>
              </a:xfrm>
            </p:grpSpPr>
            <p:grpSp>
              <p:nvGrpSpPr>
                <p:cNvPr id="591" name="组合 590"/>
                <p:cNvGrpSpPr/>
                <p:nvPr/>
              </p:nvGrpSpPr>
              <p:grpSpPr>
                <a:xfrm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616" name="直接连接符 615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17" name="直接连接符 616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92" name="组合 591"/>
                <p:cNvGrpSpPr/>
                <p:nvPr/>
              </p:nvGrpSpPr>
              <p:grpSpPr>
                <a:xfrm rot="6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614" name="直接连接符 613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15" name="直接连接符 614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93" name="组合 592"/>
                <p:cNvGrpSpPr/>
                <p:nvPr/>
              </p:nvGrpSpPr>
              <p:grpSpPr>
                <a:xfrm rot="12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612" name="直接连接符 611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13" name="直接连接符 612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94" name="组合 593"/>
                <p:cNvGrpSpPr/>
                <p:nvPr/>
              </p:nvGrpSpPr>
              <p:grpSpPr>
                <a:xfrm rot="18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610" name="直接连接符 609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11" name="直接连接符 610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95" name="组合 594"/>
                <p:cNvGrpSpPr/>
                <p:nvPr/>
              </p:nvGrpSpPr>
              <p:grpSpPr>
                <a:xfrm rot="24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608" name="直接连接符 607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09" name="直接连接符 608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96" name="组合 595"/>
                <p:cNvGrpSpPr/>
                <p:nvPr/>
              </p:nvGrpSpPr>
              <p:grpSpPr>
                <a:xfrm rot="36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606" name="直接连接符 605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07" name="直接连接符 606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97" name="组合 596"/>
                <p:cNvGrpSpPr/>
                <p:nvPr/>
              </p:nvGrpSpPr>
              <p:grpSpPr>
                <a:xfrm rot="30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604" name="直接连接符 603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05" name="直接连接符 604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98" name="组合 597"/>
                <p:cNvGrpSpPr/>
                <p:nvPr/>
              </p:nvGrpSpPr>
              <p:grpSpPr>
                <a:xfrm rot="48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602" name="直接连接符 601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03" name="直接连接符 602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99" name="组合 598"/>
                <p:cNvGrpSpPr/>
                <p:nvPr/>
              </p:nvGrpSpPr>
              <p:grpSpPr>
                <a:xfrm rot="42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600" name="直接连接符 599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01" name="直接连接符 600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563" name="组合 562"/>
              <p:cNvGrpSpPr/>
              <p:nvPr/>
            </p:nvGrpSpPr>
            <p:grpSpPr>
              <a:xfrm rot="5400000">
                <a:off x="3339314" y="673100"/>
                <a:ext cx="5513371" cy="5513371"/>
                <a:chOff x="3303121" y="673100"/>
                <a:chExt cx="5513371" cy="5513371"/>
              </a:xfrm>
            </p:grpSpPr>
            <p:grpSp>
              <p:nvGrpSpPr>
                <p:cNvPr id="564" name="组合 563"/>
                <p:cNvGrpSpPr/>
                <p:nvPr/>
              </p:nvGrpSpPr>
              <p:grpSpPr>
                <a:xfrm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589" name="直接连接符 588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90" name="直接连接符 589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65" name="组合 564"/>
                <p:cNvGrpSpPr/>
                <p:nvPr/>
              </p:nvGrpSpPr>
              <p:grpSpPr>
                <a:xfrm rot="6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587" name="直接连接符 586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88" name="直接连接符 587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66" name="组合 565"/>
                <p:cNvGrpSpPr/>
                <p:nvPr/>
              </p:nvGrpSpPr>
              <p:grpSpPr>
                <a:xfrm rot="12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585" name="直接连接符 584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86" name="直接连接符 585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67" name="组合 566"/>
                <p:cNvGrpSpPr/>
                <p:nvPr/>
              </p:nvGrpSpPr>
              <p:grpSpPr>
                <a:xfrm rot="18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583" name="直接连接符 582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84" name="直接连接符 583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68" name="组合 567"/>
                <p:cNvGrpSpPr/>
                <p:nvPr/>
              </p:nvGrpSpPr>
              <p:grpSpPr>
                <a:xfrm rot="24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581" name="直接连接符 580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82" name="直接连接符 581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69" name="组合 568"/>
                <p:cNvGrpSpPr/>
                <p:nvPr/>
              </p:nvGrpSpPr>
              <p:grpSpPr>
                <a:xfrm rot="36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579" name="直接连接符 578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80" name="直接连接符 579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70" name="组合 569"/>
                <p:cNvGrpSpPr/>
                <p:nvPr/>
              </p:nvGrpSpPr>
              <p:grpSpPr>
                <a:xfrm rot="30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577" name="直接连接符 576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78" name="直接连接符 577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71" name="组合 570"/>
                <p:cNvGrpSpPr/>
                <p:nvPr/>
              </p:nvGrpSpPr>
              <p:grpSpPr>
                <a:xfrm rot="48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575" name="直接连接符 574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76" name="直接连接符 575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72" name="组合 571"/>
                <p:cNvGrpSpPr/>
                <p:nvPr/>
              </p:nvGrpSpPr>
              <p:grpSpPr>
                <a:xfrm rot="42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573" name="直接连接符 572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74" name="直接连接符 573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505" name="组合 504"/>
            <p:cNvGrpSpPr/>
            <p:nvPr/>
          </p:nvGrpSpPr>
          <p:grpSpPr>
            <a:xfrm rot="300000">
              <a:off x="3339314" y="673100"/>
              <a:ext cx="5513371" cy="5513371"/>
              <a:chOff x="3339314" y="673100"/>
              <a:chExt cx="5513371" cy="5513371"/>
            </a:xfrm>
          </p:grpSpPr>
          <p:grpSp>
            <p:nvGrpSpPr>
              <p:cNvPr id="506" name="组合 505"/>
              <p:cNvGrpSpPr/>
              <p:nvPr/>
            </p:nvGrpSpPr>
            <p:grpSpPr>
              <a:xfrm>
                <a:off x="3339314" y="673100"/>
                <a:ext cx="5513371" cy="5513371"/>
                <a:chOff x="3303121" y="673100"/>
                <a:chExt cx="5513371" cy="5513371"/>
              </a:xfrm>
            </p:grpSpPr>
            <p:grpSp>
              <p:nvGrpSpPr>
                <p:cNvPr id="535" name="组合 534"/>
                <p:cNvGrpSpPr/>
                <p:nvPr/>
              </p:nvGrpSpPr>
              <p:grpSpPr>
                <a:xfrm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560" name="直接连接符 559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61" name="直接连接符 560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36" name="组合 535"/>
                <p:cNvGrpSpPr/>
                <p:nvPr/>
              </p:nvGrpSpPr>
              <p:grpSpPr>
                <a:xfrm rot="6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558" name="直接连接符 557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59" name="直接连接符 558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37" name="组合 536"/>
                <p:cNvGrpSpPr/>
                <p:nvPr/>
              </p:nvGrpSpPr>
              <p:grpSpPr>
                <a:xfrm rot="12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556" name="直接连接符 555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57" name="直接连接符 556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38" name="组合 537"/>
                <p:cNvGrpSpPr/>
                <p:nvPr/>
              </p:nvGrpSpPr>
              <p:grpSpPr>
                <a:xfrm rot="18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554" name="直接连接符 553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55" name="直接连接符 554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39" name="组合 538"/>
                <p:cNvGrpSpPr/>
                <p:nvPr/>
              </p:nvGrpSpPr>
              <p:grpSpPr>
                <a:xfrm rot="24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552" name="直接连接符 551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53" name="直接连接符 552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40" name="组合 539"/>
                <p:cNvGrpSpPr/>
                <p:nvPr/>
              </p:nvGrpSpPr>
              <p:grpSpPr>
                <a:xfrm rot="36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550" name="直接连接符 549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51" name="直接连接符 550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41" name="组合 540"/>
                <p:cNvGrpSpPr/>
                <p:nvPr/>
              </p:nvGrpSpPr>
              <p:grpSpPr>
                <a:xfrm rot="30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548" name="直接连接符 547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9" name="直接连接符 548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42" name="组合 541"/>
                <p:cNvGrpSpPr/>
                <p:nvPr/>
              </p:nvGrpSpPr>
              <p:grpSpPr>
                <a:xfrm rot="48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546" name="直接连接符 545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7" name="直接连接符 546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43" name="组合 542"/>
                <p:cNvGrpSpPr/>
                <p:nvPr/>
              </p:nvGrpSpPr>
              <p:grpSpPr>
                <a:xfrm rot="42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544" name="直接连接符 543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5" name="直接连接符 544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507" name="组合 506"/>
              <p:cNvGrpSpPr/>
              <p:nvPr/>
            </p:nvGrpSpPr>
            <p:grpSpPr>
              <a:xfrm rot="5400000">
                <a:off x="3339314" y="673100"/>
                <a:ext cx="5513371" cy="5513371"/>
                <a:chOff x="3303121" y="673100"/>
                <a:chExt cx="5513371" cy="5513371"/>
              </a:xfrm>
            </p:grpSpPr>
            <p:grpSp>
              <p:nvGrpSpPr>
                <p:cNvPr id="508" name="组合 507"/>
                <p:cNvGrpSpPr/>
                <p:nvPr/>
              </p:nvGrpSpPr>
              <p:grpSpPr>
                <a:xfrm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533" name="直接连接符 532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4" name="直接连接符 533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09" name="组合 508"/>
                <p:cNvGrpSpPr/>
                <p:nvPr/>
              </p:nvGrpSpPr>
              <p:grpSpPr>
                <a:xfrm rot="6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531" name="直接连接符 530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2" name="直接连接符 531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10" name="组合 509"/>
                <p:cNvGrpSpPr/>
                <p:nvPr/>
              </p:nvGrpSpPr>
              <p:grpSpPr>
                <a:xfrm rot="12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529" name="直接连接符 528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0" name="直接连接符 529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11" name="组合 510"/>
                <p:cNvGrpSpPr/>
                <p:nvPr/>
              </p:nvGrpSpPr>
              <p:grpSpPr>
                <a:xfrm rot="18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527" name="直接连接符 526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8" name="直接连接符 527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12" name="组合 511"/>
                <p:cNvGrpSpPr/>
                <p:nvPr/>
              </p:nvGrpSpPr>
              <p:grpSpPr>
                <a:xfrm rot="24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525" name="直接连接符 524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6" name="直接连接符 525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13" name="组合 512"/>
                <p:cNvGrpSpPr/>
                <p:nvPr/>
              </p:nvGrpSpPr>
              <p:grpSpPr>
                <a:xfrm rot="36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523" name="直接连接符 522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4" name="直接连接符 523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14" name="组合 513"/>
                <p:cNvGrpSpPr/>
                <p:nvPr/>
              </p:nvGrpSpPr>
              <p:grpSpPr>
                <a:xfrm rot="30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521" name="直接连接符 520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2" name="直接连接符 521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15" name="组合 514"/>
                <p:cNvGrpSpPr/>
                <p:nvPr/>
              </p:nvGrpSpPr>
              <p:grpSpPr>
                <a:xfrm rot="48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519" name="直接连接符 518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0" name="直接连接符 519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16" name="组合 515"/>
                <p:cNvGrpSpPr/>
                <p:nvPr/>
              </p:nvGrpSpPr>
              <p:grpSpPr>
                <a:xfrm rot="42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517" name="直接连接符 516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8" name="直接连接符 517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</p:grpSp>
      <p:cxnSp>
        <p:nvCxnSpPr>
          <p:cNvPr id="743" name="直接连接符 742"/>
          <p:cNvCxnSpPr/>
          <p:nvPr/>
        </p:nvCxnSpPr>
        <p:spPr>
          <a:xfrm>
            <a:off x="4119509" y="4288082"/>
            <a:ext cx="45298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6" name="直接连接符 745"/>
          <p:cNvCxnSpPr/>
          <p:nvPr/>
        </p:nvCxnSpPr>
        <p:spPr>
          <a:xfrm>
            <a:off x="2532375" y="4288082"/>
            <a:ext cx="45298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56" name="组合 755"/>
          <p:cNvGrpSpPr/>
          <p:nvPr/>
        </p:nvGrpSpPr>
        <p:grpSpPr>
          <a:xfrm>
            <a:off x="553548" y="374696"/>
            <a:ext cx="5769896" cy="5769896"/>
            <a:chOff x="3211052" y="543818"/>
            <a:chExt cx="5769896" cy="5769896"/>
          </a:xfrm>
        </p:grpSpPr>
        <p:sp>
          <p:nvSpPr>
            <p:cNvPr id="757" name="弧形 756"/>
            <p:cNvSpPr/>
            <p:nvPr/>
          </p:nvSpPr>
          <p:spPr>
            <a:xfrm rot="11700000">
              <a:off x="3211052" y="543818"/>
              <a:ext cx="5769896" cy="5769896"/>
            </a:xfrm>
            <a:prstGeom prst="arc">
              <a:avLst>
                <a:gd name="adj1" fmla="val 14386781"/>
                <a:gd name="adj2" fmla="val 16201783"/>
              </a:avLst>
            </a:prstGeom>
            <a:ln w="25400" cap="rnd">
              <a:solidFill>
                <a:schemeClr val="bg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8" name="弧形 757"/>
            <p:cNvSpPr/>
            <p:nvPr/>
          </p:nvSpPr>
          <p:spPr>
            <a:xfrm rot="900000">
              <a:off x="3211052" y="543818"/>
              <a:ext cx="5769896" cy="5769896"/>
            </a:xfrm>
            <a:prstGeom prst="arc">
              <a:avLst>
                <a:gd name="adj1" fmla="val 14386781"/>
                <a:gd name="adj2" fmla="val 16201783"/>
              </a:avLst>
            </a:prstGeom>
            <a:ln w="25400" cap="rnd">
              <a:solidFill>
                <a:schemeClr val="bg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59" name="组合 758"/>
          <p:cNvGrpSpPr/>
          <p:nvPr/>
        </p:nvGrpSpPr>
        <p:grpSpPr>
          <a:xfrm>
            <a:off x="720170" y="555293"/>
            <a:ext cx="5769896" cy="5769896"/>
            <a:chOff x="3211052" y="543818"/>
            <a:chExt cx="5769896" cy="5769896"/>
          </a:xfrm>
        </p:grpSpPr>
        <p:sp>
          <p:nvSpPr>
            <p:cNvPr id="760" name="弧形 759"/>
            <p:cNvSpPr/>
            <p:nvPr/>
          </p:nvSpPr>
          <p:spPr>
            <a:xfrm rot="17100000">
              <a:off x="3211052" y="543818"/>
              <a:ext cx="5769896" cy="5769896"/>
            </a:xfrm>
            <a:prstGeom prst="arc">
              <a:avLst>
                <a:gd name="adj1" fmla="val 14386781"/>
                <a:gd name="adj2" fmla="val 16201783"/>
              </a:avLst>
            </a:prstGeom>
            <a:ln w="25400" cap="rnd">
              <a:solidFill>
                <a:schemeClr val="bg1">
                  <a:alpha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1" name="弧形 760"/>
            <p:cNvSpPr/>
            <p:nvPr/>
          </p:nvSpPr>
          <p:spPr>
            <a:xfrm rot="6300000">
              <a:off x="3211052" y="543818"/>
              <a:ext cx="5769896" cy="5769896"/>
            </a:xfrm>
            <a:prstGeom prst="arc">
              <a:avLst>
                <a:gd name="adj1" fmla="val 14386781"/>
                <a:gd name="adj2" fmla="val 16201783"/>
              </a:avLst>
            </a:prstGeom>
            <a:ln w="25400" cap="rnd">
              <a:solidFill>
                <a:schemeClr val="bg1">
                  <a:alpha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62" name="组合 761"/>
          <p:cNvGrpSpPr/>
          <p:nvPr/>
        </p:nvGrpSpPr>
        <p:grpSpPr>
          <a:xfrm>
            <a:off x="484040" y="357403"/>
            <a:ext cx="6144768" cy="6144768"/>
            <a:chOff x="2840736" y="173502"/>
            <a:chExt cx="6510528" cy="6510528"/>
          </a:xfrm>
        </p:grpSpPr>
        <p:sp>
          <p:nvSpPr>
            <p:cNvPr id="763" name="弧形 762"/>
            <p:cNvSpPr/>
            <p:nvPr/>
          </p:nvSpPr>
          <p:spPr>
            <a:xfrm rot="6300000">
              <a:off x="2840736" y="173502"/>
              <a:ext cx="6510528" cy="6510528"/>
            </a:xfrm>
            <a:prstGeom prst="arc">
              <a:avLst>
                <a:gd name="adj1" fmla="val 14923411"/>
                <a:gd name="adj2" fmla="val 15758885"/>
              </a:avLst>
            </a:prstGeom>
            <a:ln w="22225" cap="rnd">
              <a:solidFill>
                <a:schemeClr val="bg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4" name="弧形 763"/>
            <p:cNvSpPr/>
            <p:nvPr/>
          </p:nvSpPr>
          <p:spPr>
            <a:xfrm rot="17100000">
              <a:off x="2840736" y="173502"/>
              <a:ext cx="6510528" cy="6510528"/>
            </a:xfrm>
            <a:prstGeom prst="arc">
              <a:avLst>
                <a:gd name="adj1" fmla="val 14923411"/>
                <a:gd name="adj2" fmla="val 15758885"/>
              </a:avLst>
            </a:prstGeom>
            <a:ln w="22225" cap="rnd">
              <a:solidFill>
                <a:schemeClr val="bg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65" name="组合 764"/>
          <p:cNvGrpSpPr/>
          <p:nvPr/>
        </p:nvGrpSpPr>
        <p:grpSpPr>
          <a:xfrm>
            <a:off x="303974" y="176316"/>
            <a:ext cx="6504900" cy="6504900"/>
            <a:chOff x="2840736" y="173502"/>
            <a:chExt cx="6510528" cy="6510528"/>
          </a:xfrm>
        </p:grpSpPr>
        <p:sp>
          <p:nvSpPr>
            <p:cNvPr id="766" name="弧形 765"/>
            <p:cNvSpPr/>
            <p:nvPr/>
          </p:nvSpPr>
          <p:spPr>
            <a:xfrm rot="6300000">
              <a:off x="2840736" y="173502"/>
              <a:ext cx="6510528" cy="6510528"/>
            </a:xfrm>
            <a:prstGeom prst="arc">
              <a:avLst>
                <a:gd name="adj1" fmla="val 15120587"/>
                <a:gd name="adj2" fmla="val 15588638"/>
              </a:avLst>
            </a:prstGeom>
            <a:ln w="19050" cap="rnd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7" name="弧形 766"/>
            <p:cNvSpPr/>
            <p:nvPr/>
          </p:nvSpPr>
          <p:spPr>
            <a:xfrm rot="17100000">
              <a:off x="2840736" y="173502"/>
              <a:ext cx="6510528" cy="6510528"/>
            </a:xfrm>
            <a:prstGeom prst="arc">
              <a:avLst>
                <a:gd name="adj1" fmla="val 15129466"/>
                <a:gd name="adj2" fmla="val 15565065"/>
              </a:avLst>
            </a:prstGeom>
            <a:ln w="19050" cap="rnd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299" y="2044696"/>
            <a:ext cx="4434600" cy="251186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0" y="10633"/>
            <a:ext cx="5334000" cy="6858000"/>
          </a:xfrm>
          <a:prstGeom prst="rect">
            <a:avLst/>
          </a:prstGeom>
          <a:solidFill>
            <a:schemeClr val="tx1"/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</p:pic>
      <p:cxnSp>
        <p:nvCxnSpPr>
          <p:cNvPr id="9" name="直接箭头连接符 8"/>
          <p:cNvCxnSpPr/>
          <p:nvPr/>
        </p:nvCxnSpPr>
        <p:spPr>
          <a:xfrm flipV="1">
            <a:off x="7866530" y="2156913"/>
            <a:ext cx="134471" cy="516623"/>
          </a:xfrm>
          <a:prstGeom prst="straightConnector1">
            <a:avLst/>
          </a:prstGeom>
          <a:ln w="31750" cmpd="sng"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/>
          <p:nvPr/>
        </p:nvCxnSpPr>
        <p:spPr>
          <a:xfrm>
            <a:off x="8452137" y="3029859"/>
            <a:ext cx="1119941" cy="0"/>
          </a:xfrm>
          <a:prstGeom prst="straightConnector1">
            <a:avLst/>
          </a:prstGeom>
          <a:ln w="31750"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/>
          <p:nvPr/>
        </p:nvCxnSpPr>
        <p:spPr>
          <a:xfrm>
            <a:off x="8668512" y="3365811"/>
            <a:ext cx="741134" cy="401271"/>
          </a:xfrm>
          <a:prstGeom prst="straightConnector1">
            <a:avLst/>
          </a:prstGeom>
          <a:ln w="31750"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/>
          <p:nvPr/>
        </p:nvCxnSpPr>
        <p:spPr>
          <a:xfrm>
            <a:off x="8135471" y="3700170"/>
            <a:ext cx="0" cy="221916"/>
          </a:xfrm>
          <a:prstGeom prst="straightConnector1">
            <a:avLst/>
          </a:prstGeom>
          <a:ln w="31750"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3" presetClass="entr" presetSubtype="16" fill="hold" grpId="0" nodeType="withEffect">
                                  <p:stCondLst>
                                    <p:cond delay="6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1" presetClass="path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-1.85185E-6 C 0.11198 -1.85185E-6 0.20286 0.16158 0.20286 0.36065 C 0.20286 0.55949 0.11198 0.72107 0 0.72107 C -0.11211 0.72107 -0.20286 0.55949 -0.20286 0.36065 C -0.20286 0.16158 -0.11211 -1.85185E-6 0 -1.85185E-6 Z " pathEditMode="relative" rAng="0" ptsTypes="AAAAA">
                                      <p:cBhvr>
                                        <p:cTn id="45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6065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1" presetClass="path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00026 0.00069 C -0.05573 0.17314 -0.17995 0.23287 -0.27682 0.13333 C -0.37357 0.03333 -0.40703 -0.18681 -0.35091 -0.35973 C -0.29479 -0.53218 -0.17083 -0.59075 -0.07383 -0.4919 C 0.02305 -0.39237 0.05625 -0.1713 0.00026 0.00069 Z " pathEditMode="relative" rAng="7200000" ptsTypes="AAAAA">
                                      <p:cBhvr>
                                        <p:cTn id="54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552" y="-17986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1" presetClass="path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8.33333E-7 -1.11111E-6 C -0.05599 -0.17222 -0.02279 -0.39305 0.07422 -0.49259 C 0.17109 -0.5919 0.29518 -0.53287 0.35117 -0.36042 C 0.40729 -0.18773 0.37396 0.03264 0.27708 0.13218 C 0.18008 0.23171 0.05599 0.17269 8.33333E-7 -1.11111E-6 Z " pathEditMode="relative" rAng="14400000" ptsTypes="AAAAA">
                                      <p:cBhvr>
                                        <p:cTn id="63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552" y="-18009"/>
                                    </p:animMotion>
                                  </p:childTnLst>
                                </p:cTn>
                              </p:par>
                              <p:par>
                                <p:cTn id="64" presetID="2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6" dur="75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75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75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1" presetClass="entr" presetSubtype="3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3)">
                                      <p:cBhvr>
                                        <p:cTn id="75" dur="750"/>
                                        <p:tgtEl>
                                          <p:spTgt spid="5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1" presetClass="entr" presetSubtype="3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3)">
                                      <p:cBhvr>
                                        <p:cTn id="78" dur="750"/>
                                        <p:tgtEl>
                                          <p:spTgt spid="5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xit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75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0" presetClass="exit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75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0" presetClass="exit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75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2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6" dur="500"/>
                                        <p:tgtEl>
                                          <p:spTgt spid="7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7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6" presetClass="entr" presetSubtype="37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2" dur="500"/>
                                        <p:tgtEl>
                                          <p:spTgt spid="7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6" presetClass="entr" presetSubtype="42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05" dur="500"/>
                                        <p:tgtEl>
                                          <p:spTgt spid="7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6" presetClass="entr" presetSubtype="42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08" dur="500"/>
                                        <p:tgtEl>
                                          <p:spTgt spid="7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6" presetClass="entr" presetSubtype="42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11" dur="500"/>
                                        <p:tgtEl>
                                          <p:spTgt spid="7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269" grpId="0" animBg="1"/>
      <p:bldP spid="3" grpId="0" animBg="1"/>
      <p:bldP spid="2" grpId="0" animBg="1"/>
      <p:bldP spid="2" grpId="1" animBg="1"/>
      <p:bldP spid="14" grpId="0" animBg="1"/>
      <p:bldP spid="14" grpId="1" animBg="1"/>
      <p:bldP spid="15" grpId="0" animBg="1"/>
      <p:bldP spid="15" grpId="1" animBg="1"/>
      <p:bldP spid="20" grpId="0" animBg="1"/>
      <p:bldP spid="21" grpId="0" animBg="1"/>
      <p:bldP spid="26" grpId="0" animBg="1"/>
      <p:bldP spid="27" grpId="0" animBg="1"/>
      <p:bldP spid="28" grpId="0" animBg="1"/>
      <p:bldP spid="29" grpId="0" animBg="1"/>
      <p:bldP spid="266" grpId="0" animBg="1"/>
      <p:bldP spid="266" grpId="1" animBg="1"/>
      <p:bldP spid="267" grpId="0" animBg="1"/>
      <p:bldP spid="267" grpId="1" animBg="1"/>
      <p:bldP spid="268" grpId="0" animBg="1"/>
      <p:bldP spid="268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1" cstate="print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5" name="组合 764"/>
          <p:cNvGrpSpPr/>
          <p:nvPr/>
        </p:nvGrpSpPr>
        <p:grpSpPr>
          <a:xfrm>
            <a:off x="303974" y="176316"/>
            <a:ext cx="6504900" cy="6504900"/>
            <a:chOff x="2840736" y="173502"/>
            <a:chExt cx="6510528" cy="6510528"/>
          </a:xfrm>
        </p:grpSpPr>
        <p:sp>
          <p:nvSpPr>
            <p:cNvPr id="766" name="弧形 765"/>
            <p:cNvSpPr/>
            <p:nvPr/>
          </p:nvSpPr>
          <p:spPr>
            <a:xfrm rot="6300000">
              <a:off x="2840736" y="173502"/>
              <a:ext cx="6510528" cy="6510528"/>
            </a:xfrm>
            <a:prstGeom prst="arc">
              <a:avLst>
                <a:gd name="adj1" fmla="val 15120587"/>
                <a:gd name="adj2" fmla="val 15588638"/>
              </a:avLst>
            </a:prstGeom>
            <a:ln w="19050" cap="rnd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67" name="弧形 766"/>
            <p:cNvSpPr/>
            <p:nvPr/>
          </p:nvSpPr>
          <p:spPr>
            <a:xfrm rot="17100000">
              <a:off x="2840736" y="173502"/>
              <a:ext cx="6510528" cy="6510528"/>
            </a:xfrm>
            <a:prstGeom prst="arc">
              <a:avLst>
                <a:gd name="adj1" fmla="val 15129466"/>
                <a:gd name="adj2" fmla="val 15565065"/>
              </a:avLst>
            </a:prstGeom>
            <a:ln w="19050" cap="rnd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black"/>
                </a:solidFill>
              </a:endParaRPr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6424" y="0"/>
            <a:ext cx="3277058" cy="423921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9441" y="4221126"/>
            <a:ext cx="3320279" cy="263687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5535" y="4253023"/>
            <a:ext cx="3526465" cy="2604977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7731" y="0"/>
            <a:ext cx="3534269" cy="4239217"/>
          </a:xfrm>
          <a:prstGeom prst="rect">
            <a:avLst/>
          </a:prstGeom>
        </p:spPr>
      </p:pic>
      <p:sp>
        <p:nvSpPr>
          <p:cNvPr id="273" name="泪滴形 272"/>
          <p:cNvSpPr/>
          <p:nvPr/>
        </p:nvSpPr>
        <p:spPr>
          <a:xfrm>
            <a:off x="97422" y="3826105"/>
            <a:ext cx="3640946" cy="1956130"/>
          </a:xfrm>
          <a:prstGeom prst="teardrop">
            <a:avLst>
              <a:gd name="adj" fmla="val 14176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solidFill>
                  <a:schemeClr val="tx1"/>
                </a:solidFill>
                <a:latin typeface="楷体" pitchFamily="49" charset="-122"/>
                <a:ea typeface="楷体" pitchFamily="49" charset="-122"/>
              </a:rPr>
              <a:t>登录及验证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7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 tmFilter="0, 0; .2, .5; .8, .5; 1, 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6" dur="250" autoRev="1" fill="hold"/>
                                        <p:tgtEl>
                                          <p:spTgt spid="27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 cstate="print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 1"/>
          <p:cNvSpPr/>
          <p:nvPr/>
        </p:nvSpPr>
        <p:spPr>
          <a:xfrm rot="8940187" flipV="1">
            <a:off x="7075674" y="4992557"/>
            <a:ext cx="1353810" cy="75573"/>
          </a:xfrm>
          <a:custGeom>
            <a:avLst/>
            <a:gdLst>
              <a:gd name="connsiteX0" fmla="*/ 375899 w 3658771"/>
              <a:gd name="connsiteY0" fmla="*/ 66655 h 351772"/>
              <a:gd name="connsiteX1" fmla="*/ 3658744 w 3658771"/>
              <a:gd name="connsiteY1" fmla="*/ 21685 h 351772"/>
              <a:gd name="connsiteX2" fmla="*/ 435859 w 3658771"/>
              <a:gd name="connsiteY2" fmla="*/ 351469 h 351772"/>
              <a:gd name="connsiteX3" fmla="*/ 375899 w 3658771"/>
              <a:gd name="connsiteY3" fmla="*/ 66655 h 351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8771" h="351772">
                <a:moveTo>
                  <a:pt x="375899" y="66655"/>
                </a:moveTo>
                <a:cubicBezTo>
                  <a:pt x="913047" y="11691"/>
                  <a:pt x="3648751" y="-25784"/>
                  <a:pt x="3658744" y="21685"/>
                </a:cubicBezTo>
                <a:cubicBezTo>
                  <a:pt x="3668737" y="69154"/>
                  <a:pt x="978003" y="341476"/>
                  <a:pt x="435859" y="351469"/>
                </a:cubicBezTo>
                <a:cubicBezTo>
                  <a:pt x="-106285" y="361462"/>
                  <a:pt x="-161249" y="121619"/>
                  <a:pt x="375899" y="66655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90000">
                <a:srgbClr val="FBFFFE">
                  <a:alpha val="50000"/>
                </a:srgb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任意多边形 2"/>
          <p:cNvSpPr/>
          <p:nvPr/>
        </p:nvSpPr>
        <p:spPr>
          <a:xfrm rot="8940187" flipV="1">
            <a:off x="4107433" y="4486224"/>
            <a:ext cx="1353810" cy="75573"/>
          </a:xfrm>
          <a:custGeom>
            <a:avLst/>
            <a:gdLst>
              <a:gd name="connsiteX0" fmla="*/ 375899 w 3658771"/>
              <a:gd name="connsiteY0" fmla="*/ 66655 h 351772"/>
              <a:gd name="connsiteX1" fmla="*/ 3658744 w 3658771"/>
              <a:gd name="connsiteY1" fmla="*/ 21685 h 351772"/>
              <a:gd name="connsiteX2" fmla="*/ 435859 w 3658771"/>
              <a:gd name="connsiteY2" fmla="*/ 351469 h 351772"/>
              <a:gd name="connsiteX3" fmla="*/ 375899 w 3658771"/>
              <a:gd name="connsiteY3" fmla="*/ 66655 h 351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8771" h="351772">
                <a:moveTo>
                  <a:pt x="375899" y="66655"/>
                </a:moveTo>
                <a:cubicBezTo>
                  <a:pt x="913047" y="11691"/>
                  <a:pt x="3648751" y="-25784"/>
                  <a:pt x="3658744" y="21685"/>
                </a:cubicBezTo>
                <a:cubicBezTo>
                  <a:pt x="3668737" y="69154"/>
                  <a:pt x="978003" y="341476"/>
                  <a:pt x="435859" y="351469"/>
                </a:cubicBezTo>
                <a:cubicBezTo>
                  <a:pt x="-106285" y="361462"/>
                  <a:pt x="-161249" y="121619"/>
                  <a:pt x="375899" y="66655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90000">
                <a:srgbClr val="FBFFFE">
                  <a:alpha val="50000"/>
                </a:srgb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任意多边形 3"/>
          <p:cNvSpPr/>
          <p:nvPr/>
        </p:nvSpPr>
        <p:spPr>
          <a:xfrm rot="8940187" flipV="1">
            <a:off x="3224564" y="1716375"/>
            <a:ext cx="1353810" cy="75573"/>
          </a:xfrm>
          <a:custGeom>
            <a:avLst/>
            <a:gdLst>
              <a:gd name="connsiteX0" fmla="*/ 375899 w 3658771"/>
              <a:gd name="connsiteY0" fmla="*/ 66655 h 351772"/>
              <a:gd name="connsiteX1" fmla="*/ 3658744 w 3658771"/>
              <a:gd name="connsiteY1" fmla="*/ 21685 h 351772"/>
              <a:gd name="connsiteX2" fmla="*/ 435859 w 3658771"/>
              <a:gd name="connsiteY2" fmla="*/ 351469 h 351772"/>
              <a:gd name="connsiteX3" fmla="*/ 375899 w 3658771"/>
              <a:gd name="connsiteY3" fmla="*/ 66655 h 351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8771" h="351772">
                <a:moveTo>
                  <a:pt x="375899" y="66655"/>
                </a:moveTo>
                <a:cubicBezTo>
                  <a:pt x="913047" y="11691"/>
                  <a:pt x="3648751" y="-25784"/>
                  <a:pt x="3658744" y="21685"/>
                </a:cubicBezTo>
                <a:cubicBezTo>
                  <a:pt x="3668737" y="69154"/>
                  <a:pt x="978003" y="341476"/>
                  <a:pt x="435859" y="351469"/>
                </a:cubicBezTo>
                <a:cubicBezTo>
                  <a:pt x="-106285" y="361462"/>
                  <a:pt x="-161249" y="121619"/>
                  <a:pt x="375899" y="66655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90000">
                <a:srgbClr val="FBFFFE">
                  <a:alpha val="50000"/>
                </a:srgb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任意多边形 4"/>
          <p:cNvSpPr/>
          <p:nvPr/>
        </p:nvSpPr>
        <p:spPr>
          <a:xfrm rot="8940187" flipV="1">
            <a:off x="1551281" y="4611566"/>
            <a:ext cx="1353810" cy="75573"/>
          </a:xfrm>
          <a:custGeom>
            <a:avLst/>
            <a:gdLst>
              <a:gd name="connsiteX0" fmla="*/ 375899 w 3658771"/>
              <a:gd name="connsiteY0" fmla="*/ 66655 h 351772"/>
              <a:gd name="connsiteX1" fmla="*/ 3658744 w 3658771"/>
              <a:gd name="connsiteY1" fmla="*/ 21685 h 351772"/>
              <a:gd name="connsiteX2" fmla="*/ 435859 w 3658771"/>
              <a:gd name="connsiteY2" fmla="*/ 351469 h 351772"/>
              <a:gd name="connsiteX3" fmla="*/ 375899 w 3658771"/>
              <a:gd name="connsiteY3" fmla="*/ 66655 h 351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8771" h="351772">
                <a:moveTo>
                  <a:pt x="375899" y="66655"/>
                </a:moveTo>
                <a:cubicBezTo>
                  <a:pt x="913047" y="11691"/>
                  <a:pt x="3648751" y="-25784"/>
                  <a:pt x="3658744" y="21685"/>
                </a:cubicBezTo>
                <a:cubicBezTo>
                  <a:pt x="3668737" y="69154"/>
                  <a:pt x="978003" y="341476"/>
                  <a:pt x="435859" y="351469"/>
                </a:cubicBezTo>
                <a:cubicBezTo>
                  <a:pt x="-106285" y="361462"/>
                  <a:pt x="-161249" y="121619"/>
                  <a:pt x="375899" y="66655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90000">
                <a:srgbClr val="FBFFFE">
                  <a:alpha val="50000"/>
                </a:srgb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任意多边形 5"/>
          <p:cNvSpPr/>
          <p:nvPr/>
        </p:nvSpPr>
        <p:spPr>
          <a:xfrm rot="8940187" flipV="1">
            <a:off x="5693040" y="1808645"/>
            <a:ext cx="1353810" cy="75573"/>
          </a:xfrm>
          <a:custGeom>
            <a:avLst/>
            <a:gdLst>
              <a:gd name="connsiteX0" fmla="*/ 375899 w 3658771"/>
              <a:gd name="connsiteY0" fmla="*/ 66655 h 351772"/>
              <a:gd name="connsiteX1" fmla="*/ 3658744 w 3658771"/>
              <a:gd name="connsiteY1" fmla="*/ 21685 h 351772"/>
              <a:gd name="connsiteX2" fmla="*/ 435859 w 3658771"/>
              <a:gd name="connsiteY2" fmla="*/ 351469 h 351772"/>
              <a:gd name="connsiteX3" fmla="*/ 375899 w 3658771"/>
              <a:gd name="connsiteY3" fmla="*/ 66655 h 351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8771" h="351772">
                <a:moveTo>
                  <a:pt x="375899" y="66655"/>
                </a:moveTo>
                <a:cubicBezTo>
                  <a:pt x="913047" y="11691"/>
                  <a:pt x="3648751" y="-25784"/>
                  <a:pt x="3658744" y="21685"/>
                </a:cubicBezTo>
                <a:cubicBezTo>
                  <a:pt x="3668737" y="69154"/>
                  <a:pt x="978003" y="341476"/>
                  <a:pt x="435859" y="351469"/>
                </a:cubicBezTo>
                <a:cubicBezTo>
                  <a:pt x="-106285" y="361462"/>
                  <a:pt x="-161249" y="121619"/>
                  <a:pt x="375899" y="66655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90000">
                <a:srgbClr val="FBFFFE">
                  <a:alpha val="50000"/>
                </a:srgb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5768784" y="3406140"/>
            <a:ext cx="654432" cy="45719"/>
          </a:xfrm>
          <a:prstGeom prst="ellipse">
            <a:avLst/>
          </a:prstGeom>
          <a:gradFill>
            <a:gsLst>
              <a:gs pos="30000">
                <a:schemeClr val="bg1">
                  <a:alpha val="50000"/>
                </a:schemeClr>
              </a:gs>
              <a:gs pos="8000">
                <a:schemeClr val="bg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2997" y="0"/>
            <a:ext cx="8079003" cy="2264735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6873" y="4338084"/>
            <a:ext cx="4655127" cy="2519916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4037" y="2264735"/>
            <a:ext cx="6807963" cy="2083981"/>
          </a:xfrm>
          <a:prstGeom prst="rect">
            <a:avLst/>
          </a:prstGeom>
        </p:spPr>
      </p:pic>
      <p:sp>
        <p:nvSpPr>
          <p:cNvPr id="25" name="椭圆 24"/>
          <p:cNvSpPr/>
          <p:nvPr/>
        </p:nvSpPr>
        <p:spPr>
          <a:xfrm>
            <a:off x="406169" y="457200"/>
            <a:ext cx="2627976" cy="177022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 smtClean="0">
                <a:solidFill>
                  <a:schemeClr val="tx1"/>
                </a:solidFill>
                <a:latin typeface="楷体" pitchFamily="49" charset="-122"/>
                <a:ea typeface="楷体" pitchFamily="49" charset="-122"/>
              </a:rPr>
              <a:t>用户列表</a:t>
            </a:r>
            <a:endParaRPr lang="zh-CN" altLang="en-US" sz="2800" dirty="0">
              <a:solidFill>
                <a:schemeClr val="tx1"/>
              </a:solidFill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26" name="椭圆 25"/>
          <p:cNvSpPr/>
          <p:nvPr/>
        </p:nvSpPr>
        <p:spPr>
          <a:xfrm>
            <a:off x="1628486" y="2416537"/>
            <a:ext cx="2743765" cy="1814946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 smtClean="0">
                <a:solidFill>
                  <a:schemeClr val="tx1"/>
                </a:solidFill>
                <a:latin typeface="楷体" pitchFamily="49" charset="-122"/>
                <a:ea typeface="楷体" pitchFamily="49" charset="-122"/>
              </a:rPr>
              <a:t>部门列表</a:t>
            </a:r>
            <a:endParaRPr lang="zh-CN" altLang="en-US" sz="2800" dirty="0">
              <a:solidFill>
                <a:schemeClr val="tx1"/>
              </a:solidFill>
              <a:latin typeface="楷体" pitchFamily="49" charset="-122"/>
              <a:ea typeface="楷体" pitchFamily="49" charset="-122"/>
            </a:endParaRPr>
          </a:p>
        </p:txBody>
      </p:sp>
      <p:cxnSp>
        <p:nvCxnSpPr>
          <p:cNvPr id="27" name="直接箭头连接符 26"/>
          <p:cNvCxnSpPr/>
          <p:nvPr/>
        </p:nvCxnSpPr>
        <p:spPr>
          <a:xfrm>
            <a:off x="4184638" y="3336784"/>
            <a:ext cx="1073583" cy="0"/>
          </a:xfrm>
          <a:prstGeom prst="straightConnector1">
            <a:avLst/>
          </a:prstGeom>
          <a:ln w="31750"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直接箭头连接符 27"/>
          <p:cNvCxnSpPr/>
          <p:nvPr/>
        </p:nvCxnSpPr>
        <p:spPr>
          <a:xfrm>
            <a:off x="2880547" y="1319950"/>
            <a:ext cx="968259" cy="0"/>
          </a:xfrm>
          <a:prstGeom prst="straightConnector1">
            <a:avLst/>
          </a:prstGeom>
          <a:ln w="31750"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9" name="椭圆 28"/>
          <p:cNvSpPr/>
          <p:nvPr/>
        </p:nvSpPr>
        <p:spPr>
          <a:xfrm>
            <a:off x="3527245" y="4649352"/>
            <a:ext cx="2743765" cy="1814946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 smtClean="0">
                <a:solidFill>
                  <a:schemeClr val="tx1"/>
                </a:solidFill>
                <a:latin typeface="楷体" pitchFamily="49" charset="-122"/>
                <a:ea typeface="楷体" pitchFamily="49" charset="-122"/>
              </a:rPr>
              <a:t>修改密码</a:t>
            </a:r>
            <a:endParaRPr lang="zh-CN" altLang="en-US" sz="2800" dirty="0">
              <a:solidFill>
                <a:schemeClr val="tx1"/>
              </a:solidFill>
              <a:latin typeface="楷体" pitchFamily="49" charset="-122"/>
              <a:ea typeface="楷体" pitchFamily="49" charset="-122"/>
            </a:endParaRPr>
          </a:p>
        </p:txBody>
      </p:sp>
      <p:cxnSp>
        <p:nvCxnSpPr>
          <p:cNvPr id="30" name="直接箭头连接符 29"/>
          <p:cNvCxnSpPr/>
          <p:nvPr/>
        </p:nvCxnSpPr>
        <p:spPr>
          <a:xfrm>
            <a:off x="6251789" y="5524584"/>
            <a:ext cx="1073583" cy="0"/>
          </a:xfrm>
          <a:prstGeom prst="straightConnector1">
            <a:avLst/>
          </a:prstGeom>
          <a:ln w="31750"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250" fill="hold"/>
                                        <p:tgtEl>
                                          <p:spTgt spid="9"/>
                                        </p:tgtEl>
                                      </p:cBhvr>
                                      <p:by x="20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6" presetClass="exit" presetSubtype="16" fill="hold" grpId="2" nodeType="withEffect">
                                  <p:stCondLst>
                                    <p:cond delay="150"/>
                                  </p:stCondLst>
                                  <p:childTnLst>
                                    <p:animEffect transition="out" filter="circle(in)">
                                      <p:cBhvr>
                                        <p:cTn id="11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2" presetClass="path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47578 -0.45856 L -0.35729 0.33889 " pathEditMode="relative" rAng="0" ptsTypes="AA">
                                      <p:cBhvr>
                                        <p:cTn id="17" dur="100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1654" y="39861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2" presetClass="path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0.62357 -0.6 L -0.35729 0.33889 " pathEditMode="relative" rAng="0" ptsTypes="AA">
                                      <p:cBhvr>
                                        <p:cTn id="22" dur="100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9049" y="46944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2" presetClass="path" presetSubtype="0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0.62357 -0.6 L -0.35729 0.33889 " pathEditMode="relative" rAng="0" ptsTypes="AA">
                                      <p:cBhvr>
                                        <p:cTn id="27" dur="10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9049" y="46944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42" presetClass="path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73151 -0.70324 L -0.35729 0.33889 " pathEditMode="relative" rAng="0" ptsTypes="AA">
                                      <p:cBhvr>
                                        <p:cTn id="32" dur="10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4440" y="52106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2" presetClass="path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62357 -0.6 L -0.35729 0.33889 " pathEditMode="relative" rAng="0" ptsTypes="AA">
                                      <p:cBhvr>
                                        <p:cTn id="37" dur="10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9049" y="469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6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9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2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3" grpId="0" animBg="1"/>
      <p:bldP spid="3" grpId="1" animBg="1"/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  <p:bldP spid="9" grpId="0" animBg="1"/>
      <p:bldP spid="9" grpId="1" animBg="1"/>
      <p:bldP spid="9" grpId="2" animBg="1"/>
      <p:bldP spid="25" grpId="0" animBg="1"/>
      <p:bldP spid="26" grpId="0" animBg="1"/>
      <p:bldP spid="2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 cstate="print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 1"/>
          <p:cNvSpPr/>
          <p:nvPr/>
        </p:nvSpPr>
        <p:spPr>
          <a:xfrm rot="8940187" flipV="1">
            <a:off x="7075674" y="4992557"/>
            <a:ext cx="1353810" cy="75573"/>
          </a:xfrm>
          <a:custGeom>
            <a:avLst/>
            <a:gdLst>
              <a:gd name="connsiteX0" fmla="*/ 375899 w 3658771"/>
              <a:gd name="connsiteY0" fmla="*/ 66655 h 351772"/>
              <a:gd name="connsiteX1" fmla="*/ 3658744 w 3658771"/>
              <a:gd name="connsiteY1" fmla="*/ 21685 h 351772"/>
              <a:gd name="connsiteX2" fmla="*/ 435859 w 3658771"/>
              <a:gd name="connsiteY2" fmla="*/ 351469 h 351772"/>
              <a:gd name="connsiteX3" fmla="*/ 375899 w 3658771"/>
              <a:gd name="connsiteY3" fmla="*/ 66655 h 351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8771" h="351772">
                <a:moveTo>
                  <a:pt x="375899" y="66655"/>
                </a:moveTo>
                <a:cubicBezTo>
                  <a:pt x="913047" y="11691"/>
                  <a:pt x="3648751" y="-25784"/>
                  <a:pt x="3658744" y="21685"/>
                </a:cubicBezTo>
                <a:cubicBezTo>
                  <a:pt x="3668737" y="69154"/>
                  <a:pt x="978003" y="341476"/>
                  <a:pt x="435859" y="351469"/>
                </a:cubicBezTo>
                <a:cubicBezTo>
                  <a:pt x="-106285" y="361462"/>
                  <a:pt x="-161249" y="121619"/>
                  <a:pt x="375899" y="66655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90000">
                <a:srgbClr val="FBFFFE">
                  <a:alpha val="50000"/>
                </a:srgb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" name="任意多边形 2"/>
          <p:cNvSpPr/>
          <p:nvPr/>
        </p:nvSpPr>
        <p:spPr>
          <a:xfrm rot="8940187" flipV="1">
            <a:off x="4107433" y="4486224"/>
            <a:ext cx="1353810" cy="75573"/>
          </a:xfrm>
          <a:custGeom>
            <a:avLst/>
            <a:gdLst>
              <a:gd name="connsiteX0" fmla="*/ 375899 w 3658771"/>
              <a:gd name="connsiteY0" fmla="*/ 66655 h 351772"/>
              <a:gd name="connsiteX1" fmla="*/ 3658744 w 3658771"/>
              <a:gd name="connsiteY1" fmla="*/ 21685 h 351772"/>
              <a:gd name="connsiteX2" fmla="*/ 435859 w 3658771"/>
              <a:gd name="connsiteY2" fmla="*/ 351469 h 351772"/>
              <a:gd name="connsiteX3" fmla="*/ 375899 w 3658771"/>
              <a:gd name="connsiteY3" fmla="*/ 66655 h 351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8771" h="351772">
                <a:moveTo>
                  <a:pt x="375899" y="66655"/>
                </a:moveTo>
                <a:cubicBezTo>
                  <a:pt x="913047" y="11691"/>
                  <a:pt x="3648751" y="-25784"/>
                  <a:pt x="3658744" y="21685"/>
                </a:cubicBezTo>
                <a:cubicBezTo>
                  <a:pt x="3668737" y="69154"/>
                  <a:pt x="978003" y="341476"/>
                  <a:pt x="435859" y="351469"/>
                </a:cubicBezTo>
                <a:cubicBezTo>
                  <a:pt x="-106285" y="361462"/>
                  <a:pt x="-161249" y="121619"/>
                  <a:pt x="375899" y="66655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90000">
                <a:srgbClr val="FBFFFE">
                  <a:alpha val="50000"/>
                </a:srgb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" name="任意多边形 3"/>
          <p:cNvSpPr/>
          <p:nvPr/>
        </p:nvSpPr>
        <p:spPr>
          <a:xfrm rot="8940187" flipV="1">
            <a:off x="3224564" y="1716375"/>
            <a:ext cx="1353810" cy="75573"/>
          </a:xfrm>
          <a:custGeom>
            <a:avLst/>
            <a:gdLst>
              <a:gd name="connsiteX0" fmla="*/ 375899 w 3658771"/>
              <a:gd name="connsiteY0" fmla="*/ 66655 h 351772"/>
              <a:gd name="connsiteX1" fmla="*/ 3658744 w 3658771"/>
              <a:gd name="connsiteY1" fmla="*/ 21685 h 351772"/>
              <a:gd name="connsiteX2" fmla="*/ 435859 w 3658771"/>
              <a:gd name="connsiteY2" fmla="*/ 351469 h 351772"/>
              <a:gd name="connsiteX3" fmla="*/ 375899 w 3658771"/>
              <a:gd name="connsiteY3" fmla="*/ 66655 h 351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8771" h="351772">
                <a:moveTo>
                  <a:pt x="375899" y="66655"/>
                </a:moveTo>
                <a:cubicBezTo>
                  <a:pt x="913047" y="11691"/>
                  <a:pt x="3648751" y="-25784"/>
                  <a:pt x="3658744" y="21685"/>
                </a:cubicBezTo>
                <a:cubicBezTo>
                  <a:pt x="3668737" y="69154"/>
                  <a:pt x="978003" y="341476"/>
                  <a:pt x="435859" y="351469"/>
                </a:cubicBezTo>
                <a:cubicBezTo>
                  <a:pt x="-106285" y="361462"/>
                  <a:pt x="-161249" y="121619"/>
                  <a:pt x="375899" y="66655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90000">
                <a:srgbClr val="FBFFFE">
                  <a:alpha val="50000"/>
                </a:srgb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" name="任意多边形 4"/>
          <p:cNvSpPr/>
          <p:nvPr/>
        </p:nvSpPr>
        <p:spPr>
          <a:xfrm rot="8940187" flipV="1">
            <a:off x="1551281" y="4611566"/>
            <a:ext cx="1353810" cy="75573"/>
          </a:xfrm>
          <a:custGeom>
            <a:avLst/>
            <a:gdLst>
              <a:gd name="connsiteX0" fmla="*/ 375899 w 3658771"/>
              <a:gd name="connsiteY0" fmla="*/ 66655 h 351772"/>
              <a:gd name="connsiteX1" fmla="*/ 3658744 w 3658771"/>
              <a:gd name="connsiteY1" fmla="*/ 21685 h 351772"/>
              <a:gd name="connsiteX2" fmla="*/ 435859 w 3658771"/>
              <a:gd name="connsiteY2" fmla="*/ 351469 h 351772"/>
              <a:gd name="connsiteX3" fmla="*/ 375899 w 3658771"/>
              <a:gd name="connsiteY3" fmla="*/ 66655 h 351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8771" h="351772">
                <a:moveTo>
                  <a:pt x="375899" y="66655"/>
                </a:moveTo>
                <a:cubicBezTo>
                  <a:pt x="913047" y="11691"/>
                  <a:pt x="3648751" y="-25784"/>
                  <a:pt x="3658744" y="21685"/>
                </a:cubicBezTo>
                <a:cubicBezTo>
                  <a:pt x="3668737" y="69154"/>
                  <a:pt x="978003" y="341476"/>
                  <a:pt x="435859" y="351469"/>
                </a:cubicBezTo>
                <a:cubicBezTo>
                  <a:pt x="-106285" y="361462"/>
                  <a:pt x="-161249" y="121619"/>
                  <a:pt x="375899" y="66655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90000">
                <a:srgbClr val="FBFFFE">
                  <a:alpha val="50000"/>
                </a:srgb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6" name="任意多边形 5"/>
          <p:cNvSpPr/>
          <p:nvPr/>
        </p:nvSpPr>
        <p:spPr>
          <a:xfrm rot="8940187" flipV="1">
            <a:off x="5693040" y="1808645"/>
            <a:ext cx="1353810" cy="75573"/>
          </a:xfrm>
          <a:custGeom>
            <a:avLst/>
            <a:gdLst>
              <a:gd name="connsiteX0" fmla="*/ 375899 w 3658771"/>
              <a:gd name="connsiteY0" fmla="*/ 66655 h 351772"/>
              <a:gd name="connsiteX1" fmla="*/ 3658744 w 3658771"/>
              <a:gd name="connsiteY1" fmla="*/ 21685 h 351772"/>
              <a:gd name="connsiteX2" fmla="*/ 435859 w 3658771"/>
              <a:gd name="connsiteY2" fmla="*/ 351469 h 351772"/>
              <a:gd name="connsiteX3" fmla="*/ 375899 w 3658771"/>
              <a:gd name="connsiteY3" fmla="*/ 66655 h 351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8771" h="351772">
                <a:moveTo>
                  <a:pt x="375899" y="66655"/>
                </a:moveTo>
                <a:cubicBezTo>
                  <a:pt x="913047" y="11691"/>
                  <a:pt x="3648751" y="-25784"/>
                  <a:pt x="3658744" y="21685"/>
                </a:cubicBezTo>
                <a:cubicBezTo>
                  <a:pt x="3668737" y="69154"/>
                  <a:pt x="978003" y="341476"/>
                  <a:pt x="435859" y="351469"/>
                </a:cubicBezTo>
                <a:cubicBezTo>
                  <a:pt x="-106285" y="361462"/>
                  <a:pt x="-161249" y="121619"/>
                  <a:pt x="375899" y="66655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90000">
                <a:srgbClr val="FBFFFE">
                  <a:alpha val="50000"/>
                </a:srgb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9" name="椭圆 8"/>
          <p:cNvSpPr/>
          <p:nvPr/>
        </p:nvSpPr>
        <p:spPr>
          <a:xfrm>
            <a:off x="5768784" y="3406140"/>
            <a:ext cx="654432" cy="45719"/>
          </a:xfrm>
          <a:prstGeom prst="ellipse">
            <a:avLst/>
          </a:prstGeom>
          <a:gradFill>
            <a:gsLst>
              <a:gs pos="30000">
                <a:schemeClr val="bg1">
                  <a:alpha val="50000"/>
                </a:schemeClr>
              </a:gs>
              <a:gs pos="8000">
                <a:schemeClr val="bg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2824" y="583823"/>
            <a:ext cx="8310281" cy="2553056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2824" y="3588107"/>
            <a:ext cx="8310282" cy="2686425"/>
          </a:xfrm>
          <a:prstGeom prst="rect">
            <a:avLst/>
          </a:prstGeom>
        </p:spPr>
      </p:pic>
      <p:sp>
        <p:nvSpPr>
          <p:cNvPr id="11" name="圆角矩形 10"/>
          <p:cNvSpPr/>
          <p:nvPr/>
        </p:nvSpPr>
        <p:spPr>
          <a:xfrm>
            <a:off x="188260" y="2799229"/>
            <a:ext cx="1775012" cy="1549751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 smtClean="0">
                <a:latin typeface="楷体" pitchFamily="49" charset="-122"/>
                <a:ea typeface="楷体" pitchFamily="49" charset="-122"/>
              </a:rPr>
              <a:t>考勤设置</a:t>
            </a:r>
            <a:endParaRPr lang="zh-CN" altLang="en-US" sz="2800" dirty="0"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12" name="左大括号 11"/>
          <p:cNvSpPr/>
          <p:nvPr/>
        </p:nvSpPr>
        <p:spPr>
          <a:xfrm>
            <a:off x="2104464" y="1214892"/>
            <a:ext cx="470647" cy="4414181"/>
          </a:xfrm>
          <a:prstGeom prst="leftBrac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250" fill="hold"/>
                                        <p:tgtEl>
                                          <p:spTgt spid="9"/>
                                        </p:tgtEl>
                                      </p:cBhvr>
                                      <p:by x="20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6" presetClass="exit" presetSubtype="16" fill="hold" grpId="2" nodeType="withEffect">
                                  <p:stCondLst>
                                    <p:cond delay="150"/>
                                  </p:stCondLst>
                                  <p:childTnLst>
                                    <p:animEffect transition="out" filter="circle(in)">
                                      <p:cBhvr>
                                        <p:cTn id="11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2" presetClass="path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47578 -0.45856 L -0.35729 0.33889 " pathEditMode="relative" rAng="0" ptsTypes="AA">
                                      <p:cBhvr>
                                        <p:cTn id="17" dur="100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1654" y="39861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2" presetClass="path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0.62357 -0.6 L -0.35729 0.33889 " pathEditMode="relative" rAng="0" ptsTypes="AA">
                                      <p:cBhvr>
                                        <p:cTn id="22" dur="100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9049" y="46944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2" presetClass="path" presetSubtype="0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0.62357 -0.6 L -0.35729 0.33889 " pathEditMode="relative" rAng="0" ptsTypes="AA">
                                      <p:cBhvr>
                                        <p:cTn id="27" dur="10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9049" y="46944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42" presetClass="path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73151 -0.70324 L -0.35729 0.33889 " pathEditMode="relative" rAng="0" ptsTypes="AA">
                                      <p:cBhvr>
                                        <p:cTn id="32" dur="10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4440" y="52106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2" presetClass="path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62357 -0.6 L -0.35729 0.33889 " pathEditMode="relative" rAng="0" ptsTypes="AA">
                                      <p:cBhvr>
                                        <p:cTn id="37" dur="10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9049" y="469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3" grpId="0" animBg="1"/>
      <p:bldP spid="3" grpId="1" animBg="1"/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  <p:bldP spid="9" grpId="0" animBg="1"/>
      <p:bldP spid="9" grpId="1" animBg="1"/>
      <p:bldP spid="9" grpId="2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1" cstate="print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椭圆 58"/>
          <p:cNvSpPr/>
          <p:nvPr/>
        </p:nvSpPr>
        <p:spPr>
          <a:xfrm>
            <a:off x="7527036" y="5665375"/>
            <a:ext cx="72000" cy="72000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椭圆 59"/>
          <p:cNvSpPr/>
          <p:nvPr/>
        </p:nvSpPr>
        <p:spPr>
          <a:xfrm>
            <a:off x="537972" y="3133444"/>
            <a:ext cx="72000" cy="72000"/>
          </a:xfrm>
          <a:prstGeom prst="ellipse">
            <a:avLst/>
          </a:prstGeom>
          <a:solidFill>
            <a:schemeClr val="bg1">
              <a:alpha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椭圆 60"/>
          <p:cNvSpPr/>
          <p:nvPr/>
        </p:nvSpPr>
        <p:spPr>
          <a:xfrm>
            <a:off x="2893822" y="4356386"/>
            <a:ext cx="43200" cy="43200"/>
          </a:xfrm>
          <a:prstGeom prst="ellipse">
            <a:avLst/>
          </a:prstGeom>
          <a:solidFill>
            <a:schemeClr val="bg1">
              <a:alpha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椭圆 61"/>
          <p:cNvSpPr/>
          <p:nvPr/>
        </p:nvSpPr>
        <p:spPr>
          <a:xfrm>
            <a:off x="1369114" y="4823850"/>
            <a:ext cx="144000" cy="144000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椭圆 62"/>
          <p:cNvSpPr/>
          <p:nvPr/>
        </p:nvSpPr>
        <p:spPr>
          <a:xfrm>
            <a:off x="4291702" y="5120856"/>
            <a:ext cx="126000" cy="126000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椭圆 63"/>
          <p:cNvSpPr/>
          <p:nvPr/>
        </p:nvSpPr>
        <p:spPr>
          <a:xfrm>
            <a:off x="1267428" y="3665824"/>
            <a:ext cx="43200" cy="43200"/>
          </a:xfrm>
          <a:prstGeom prst="ellipse">
            <a:avLst/>
          </a:prstGeom>
          <a:solidFill>
            <a:schemeClr val="bg1">
              <a:alpha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椭圆 64"/>
          <p:cNvSpPr/>
          <p:nvPr/>
        </p:nvSpPr>
        <p:spPr>
          <a:xfrm>
            <a:off x="4362259" y="5984367"/>
            <a:ext cx="43200" cy="43200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椭圆 65"/>
          <p:cNvSpPr/>
          <p:nvPr/>
        </p:nvSpPr>
        <p:spPr>
          <a:xfrm>
            <a:off x="1479360" y="6476493"/>
            <a:ext cx="43200" cy="43200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椭圆 66"/>
          <p:cNvSpPr/>
          <p:nvPr/>
        </p:nvSpPr>
        <p:spPr>
          <a:xfrm>
            <a:off x="2892707" y="4326436"/>
            <a:ext cx="72000" cy="72000"/>
          </a:xfrm>
          <a:prstGeom prst="ellipse">
            <a:avLst/>
          </a:prstGeom>
          <a:solidFill>
            <a:schemeClr val="bg1">
              <a:alpha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椭圆 67"/>
          <p:cNvSpPr/>
          <p:nvPr/>
        </p:nvSpPr>
        <p:spPr>
          <a:xfrm>
            <a:off x="4228493" y="5194930"/>
            <a:ext cx="72000" cy="72000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椭圆 68"/>
          <p:cNvSpPr/>
          <p:nvPr/>
        </p:nvSpPr>
        <p:spPr>
          <a:xfrm>
            <a:off x="2745768" y="3950897"/>
            <a:ext cx="43200" cy="43200"/>
          </a:xfrm>
          <a:prstGeom prst="ellipse">
            <a:avLst/>
          </a:prstGeom>
          <a:solidFill>
            <a:schemeClr val="bg1">
              <a:alpha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椭圆 69"/>
          <p:cNvSpPr/>
          <p:nvPr/>
        </p:nvSpPr>
        <p:spPr>
          <a:xfrm>
            <a:off x="2764110" y="4018311"/>
            <a:ext cx="144000" cy="144000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椭圆 70"/>
          <p:cNvSpPr/>
          <p:nvPr/>
        </p:nvSpPr>
        <p:spPr>
          <a:xfrm>
            <a:off x="971823" y="5191617"/>
            <a:ext cx="126000" cy="126000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椭圆 71"/>
          <p:cNvSpPr/>
          <p:nvPr/>
        </p:nvSpPr>
        <p:spPr>
          <a:xfrm>
            <a:off x="4043549" y="6260710"/>
            <a:ext cx="43200" cy="43200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椭圆 72"/>
          <p:cNvSpPr/>
          <p:nvPr/>
        </p:nvSpPr>
        <p:spPr>
          <a:xfrm>
            <a:off x="7243155" y="5578878"/>
            <a:ext cx="43200" cy="43200"/>
          </a:xfrm>
          <a:prstGeom prst="ellipse">
            <a:avLst/>
          </a:prstGeom>
          <a:solidFill>
            <a:schemeClr val="bg1">
              <a:alpha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椭圆 73"/>
          <p:cNvSpPr/>
          <p:nvPr/>
        </p:nvSpPr>
        <p:spPr>
          <a:xfrm>
            <a:off x="7360631" y="5537604"/>
            <a:ext cx="43200" cy="43200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椭圆 74"/>
          <p:cNvSpPr/>
          <p:nvPr/>
        </p:nvSpPr>
        <p:spPr>
          <a:xfrm>
            <a:off x="1511582" y="1174121"/>
            <a:ext cx="72000" cy="72000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椭圆 75"/>
          <p:cNvSpPr/>
          <p:nvPr/>
        </p:nvSpPr>
        <p:spPr>
          <a:xfrm>
            <a:off x="10476893" y="1642565"/>
            <a:ext cx="72000" cy="72000"/>
          </a:xfrm>
          <a:prstGeom prst="ellipse">
            <a:avLst/>
          </a:prstGeom>
          <a:solidFill>
            <a:schemeClr val="bg1">
              <a:alpha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椭圆 76"/>
          <p:cNvSpPr/>
          <p:nvPr/>
        </p:nvSpPr>
        <p:spPr>
          <a:xfrm>
            <a:off x="1364643" y="798582"/>
            <a:ext cx="43200" cy="43200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椭圆 77"/>
          <p:cNvSpPr/>
          <p:nvPr/>
        </p:nvSpPr>
        <p:spPr>
          <a:xfrm>
            <a:off x="1382985" y="865996"/>
            <a:ext cx="144000" cy="144000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椭圆 78"/>
          <p:cNvSpPr/>
          <p:nvPr/>
        </p:nvSpPr>
        <p:spPr>
          <a:xfrm>
            <a:off x="5277123" y="1639252"/>
            <a:ext cx="126000" cy="126000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椭圆 79"/>
          <p:cNvSpPr/>
          <p:nvPr/>
        </p:nvSpPr>
        <p:spPr>
          <a:xfrm>
            <a:off x="5577074" y="2174945"/>
            <a:ext cx="43200" cy="43200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椭圆 80"/>
          <p:cNvSpPr/>
          <p:nvPr/>
        </p:nvSpPr>
        <p:spPr>
          <a:xfrm>
            <a:off x="1375755" y="1493113"/>
            <a:ext cx="43200" cy="43200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椭圆 81"/>
          <p:cNvSpPr/>
          <p:nvPr/>
        </p:nvSpPr>
        <p:spPr>
          <a:xfrm>
            <a:off x="5522306" y="1985239"/>
            <a:ext cx="43200" cy="43200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4" name="图片 3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895475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87866"/>
            <a:ext cx="5709684" cy="1566757"/>
          </a:xfrm>
          <a:prstGeom prst="rect">
            <a:avLst/>
          </a:prstGeom>
        </p:spPr>
      </p:pic>
      <p:pic>
        <p:nvPicPr>
          <p:cNvPr id="36" name="图片 3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2805" y="1878928"/>
            <a:ext cx="6529195" cy="4210638"/>
          </a:xfrm>
          <a:prstGeom prst="rect">
            <a:avLst/>
          </a:prstGeom>
        </p:spPr>
      </p:pic>
      <p:sp>
        <p:nvSpPr>
          <p:cNvPr id="37" name="泪滴形 36"/>
          <p:cNvSpPr/>
          <p:nvPr/>
        </p:nvSpPr>
        <p:spPr>
          <a:xfrm>
            <a:off x="609971" y="4719918"/>
            <a:ext cx="3182100" cy="2065330"/>
          </a:xfrm>
          <a:prstGeom prst="teardrop">
            <a:avLst>
              <a:gd name="adj" fmla="val 135844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 smtClean="0">
                <a:solidFill>
                  <a:schemeClr val="tx1"/>
                </a:solidFill>
                <a:latin typeface="楷体" pitchFamily="49" charset="-122"/>
                <a:ea typeface="楷体" pitchFamily="49" charset="-122"/>
              </a:rPr>
              <a:t>请假申请</a:t>
            </a:r>
            <a:endParaRPr lang="zh-CN" altLang="en-US" sz="2800" dirty="0">
              <a:solidFill>
                <a:schemeClr val="tx1"/>
              </a:solidFill>
              <a:latin typeface="楷体" pitchFamily="49" charset="-122"/>
              <a:ea typeface="楷体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0 C 0.18282 0.00093 0.1961 0.12685 0.29584 0.12361 C 0.39545 0.11968 0.51576 0.03519 0.60339 0.02708 C 0.69089 0.01921 0.75847 0.07384 0.82097 0.07546 C 0.8836 0.07731 0.93672 0.04444 0.97917 0.03796 C 1.02201 0.03125 1.05065 0.03819 1.07982 0.04468 " pathEditMode="relative" rAng="0" ptsTypes="AAAAAA">
                                      <p:cBhvr>
                                        <p:cTn id="9" dur="4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984" y="6181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0" presetClass="path" presetSubtype="0" repeatCount="indefinite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4.79167E-6 2.96296E-6 C 0.08945 -0.00973 0.21015 -0.03195 0.30989 -0.02223 C 0.40911 -0.01297 0.50976 0.05115 0.59648 0.0574 C 0.68307 0.06365 0.76419 0.01551 0.82955 0.01481 C 0.89505 0.01412 0.94713 0.05949 0.98971 0.05324 C 1.03216 0.04629 1.0513 0.0419 1.08059 0.03657 " pathEditMode="relative" rAng="0" ptsTypes="AAAAAA">
                                      <p:cBhvr>
                                        <p:cTn id="14" dur="4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023" y="164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0" presetClass="path" presetSubtype="0" repeatCount="indefinite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2.5E-6 -4.44444E-6 C 0.11524 0.01042 0.20157 -0.08055 0.30287 -0.07685 C 0.4043 -0.07314 0.51914 0.01112 0.60782 0.02362 C 0.69636 0.03565 0.77227 -0.00439 0.83451 -0.0037 C 0.89675 -0.00347 0.93854 0.03241 0.98125 0.02639 C 1.02357 0.01945 1.05495 0.01135 1.07904 -0.00069 " pathEditMode="relative" rAng="0" ptsTypes="AAAAAA">
                                      <p:cBhvr>
                                        <p:cTn id="19" dur="4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945" y="-2523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0" presetClass="path" presetSubtype="0" repeatCount="indefinite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1.04167E-6 1.11111E-6 C 0.21419 0.00602 0.22213 0.07685 0.32669 0.08032 C 0.43125 0.08403 0.53607 0.02153 0.62708 0.02083 C 0.7181 0.02014 0.81016 0.07407 0.87318 0.07569 C 0.9362 0.07755 0.96471 0.03217 1.00495 0.03171 C 1.04466 0.03125 1.08086 0.04792 1.10872 0.05602 " pathEditMode="relative" rAng="0" ptsTypes="AAAAAA">
                                      <p:cBhvr>
                                        <p:cTn id="24" dur="4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430" y="4005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0" presetClass="path" presetSubtype="0" repeatCount="indefinite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1.45833E-6 2.96296E-6 C 0.20586 0.03588 0.26133 0.1199 0.34857 0.12037 C 0.43568 0.12037 0.51576 0.09143 0.55612 0.07523 C 0.59649 0.05879 0.64649 0.03588 0.70755 0.03611 C 0.76823 0.0368 0.88099 0.07801 0.92123 0.07731 C 0.96081 0.07708 1.07357 0.07569 1.10873 0.05555 " pathEditMode="relative" rAng="0" ptsTypes="AAAAAA">
                                      <p:cBhvr>
                                        <p:cTn id="29" dur="37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430" y="6019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0" presetClass="path" presetSubtype="0" repeatCount="indefinite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8.33333E-7 0 C 0.10208 -0.0206 0.21654 -0.05046 0.30768 -0.04329 C 0.39909 -0.03565 0.46875 0.03704 0.54713 0.04468 C 0.62565 0.05231 0.70755 0.00208 0.77799 0.00255 C 0.84831 0.00278 0.92682 0.05394 0.96953 0.04745 C 1.01185 0.04097 1.06172 0.03079 1.08607 0.01875 " pathEditMode="relative" rAng="0" ptsTypes="AAAAAA">
                                      <p:cBhvr>
                                        <p:cTn id="34" dur="375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297" y="162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0" presetClass="path" presetSubtype="0" repeatCount="indefinite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4.79167E-6 -4.44444E-6 C 0.08945 -0.00949 0.23541 0.11343 0.33333 0.11482 C 0.43125 0.11598 0.52265 0.01158 0.5875 0.0088 C 0.65234 0.00556 0.71289 0.05764 0.77942 0.06158 C 0.84557 0.06528 0.94322 0.03843 0.9858 0.03195 C 1.02825 0.02524 1.0513 0.0419 1.08059 0.03681 " pathEditMode="relative" rAng="0" ptsTypes="AAAAAA">
                                      <p:cBhvr>
                                        <p:cTn id="39" dur="37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023" y="5694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1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0" presetClass="path" presetSubtype="0" repeatCount="indefinite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3.125E-6 -3.7037E-6 C 0.11523 0.01065 0.20664 -0.01527 0.30169 -0.0125 C 0.39557 -0.00949 0.47864 0.01528 0.56562 0.01736 C 0.65247 0.01945 0.7539 -0.00185 0.82317 -0.00046 C 0.89258 0.00093 0.93854 0.03264 0.98125 0.02616 C 1.02356 0.01945 1.05494 0.01158 1.07903 -0.00046 " pathEditMode="relative" rAng="0" ptsTypes="AAAAAA">
                                      <p:cBhvr>
                                        <p:cTn id="44" dur="37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945" y="694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0" presetClass="path" presetSubtype="0" repeatCount="indefinite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4.375E-6 -1.11111E-6 C 0.18282 0.00093 0.1961 0.12685 0.29584 0.12361 C 0.39545 0.11968 0.51576 0.03519 0.60339 0.02708 C 0.69089 0.01921 0.75847 0.07384 0.82097 0.07546 C 0.8836 0.07732 0.93672 0.04445 0.97917 0.03796 C 1.02201 0.03125 1.05066 0.0382 1.07982 0.04468 " pathEditMode="relative" rAng="0" ptsTypes="AAAAAA">
                                      <p:cBhvr>
                                        <p:cTn id="49" dur="37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984" y="6181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1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0" presetClass="path" presetSubtype="0" repeatCount="indefinite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animMotion origin="layout" path="M 4.16667E-7 -1.48148E-6 C 0.08945 -0.00972 0.21016 -0.03194 0.3099 -0.02222 C 0.40911 -0.01296 0.50977 0.05116 0.59648 0.05741 C 0.68307 0.06366 0.76419 0.01551 0.82956 0.01482 C 0.89505 0.01412 0.94714 0.05949 0.98971 0.05324 C 1.03216 0.0463 1.0513 0.0419 1.0806 0.03658 " pathEditMode="relative" rAng="0" ptsTypes="AAAAAA">
                                      <p:cBhvr>
                                        <p:cTn id="54" dur="375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023" y="1644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1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0" presetClass="path" presetSubtype="0" repeatCount="indefinite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animMotion origin="layout" path="M -3.125E-6 3.33333E-6 C 0.11524 0.01041 0.20157 -0.08056 0.30287 -0.07686 C 0.4043 -0.07315 0.51914 0.01111 0.60782 0.02361 C 0.69636 0.03564 0.77227 -0.0044 0.83451 -0.00371 C 0.89675 -0.00348 0.93854 0.0324 0.98125 0.02639 C 1.02357 0.01944 1.05495 0.01134 1.07904 -0.0007 " pathEditMode="relative" rAng="0" ptsTypes="AAAAAA">
                                      <p:cBhvr>
                                        <p:cTn id="59" dur="375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945" y="-2523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1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25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0" presetClass="path" presetSubtype="0" repeatCount="indefinite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animMotion origin="layout" path="M -2.08333E-6 3.7037E-6 C 0.21419 0.00601 0.22214 0.07685 0.32669 0.08032 C 0.43125 0.08402 0.53607 0.02152 0.62709 0.02083 C 0.7181 0.02014 0.81016 0.07407 0.87318 0.07569 C 0.9362 0.07754 0.96472 0.03217 1.00495 0.03171 C 1.04466 0.03125 1.08086 0.04791 1.10873 0.05601 " pathEditMode="relative" rAng="0" ptsTypes="AAAAAA">
                                      <p:cBhvr>
                                        <p:cTn id="64" dur="375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430" y="4005"/>
                                    </p:animMotion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1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5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0" presetClass="path" presetSubtype="0" repeatCount="indefinite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4.16667E-6 -3.7037E-6 C 0.20586 0.03588 0.26132 0.11991 0.34856 0.12037 C 0.43567 0.12037 0.51575 0.09144 0.55612 0.07524 C 0.59648 0.0588 0.64648 0.03588 0.70755 0.03611 C 0.76823 0.03681 0.88099 0.07801 0.92122 0.07732 C 0.9608 0.07709 1.07356 0.0757 1.10872 0.05556 " pathEditMode="relative" rAng="0" ptsTypes="AAAAAA">
                                      <p:cBhvr>
                                        <p:cTn id="69" dur="375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430" y="6019"/>
                                    </p:animMotion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1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25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0" presetClass="path" presetSubtype="0" repeatCount="indefinite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animMotion origin="layout" path="M -3.33333E-6 -2.22222E-6 C 0.10209 -0.0206 0.21654 -0.05046 0.30769 -0.04328 C 0.39909 -0.03565 0.46875 0.03704 0.54714 0.04468 C 0.62565 0.05232 0.70756 0.00209 0.778 0.00255 C 0.84831 0.00278 0.92683 0.05394 0.96953 0.04746 C 1.01185 0.04097 1.06172 0.03079 1.08607 0.01875 " pathEditMode="relative" rAng="0" ptsTypes="AAAAAA">
                                      <p:cBhvr>
                                        <p:cTn id="74" dur="375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297" y="162"/>
                                    </p:animMotion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1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25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0" presetClass="path" presetSubtype="0" repeatCount="indefinite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animMotion origin="layout" path="M -3.33333E-6 4.81481E-6 C 0.08946 -0.0095 0.23542 0.11342 0.33334 0.11481 C 0.43125 0.11597 0.52266 0.01157 0.5875 0.00879 C 0.65235 0.00555 0.71289 0.05763 0.77943 0.06157 C 0.84558 0.06527 0.94323 0.03842 0.98581 0.03194 C 1.02826 0.02523 1.05131 0.04189 1.0806 0.0368 " pathEditMode="relative" rAng="0" ptsTypes="AAAAAA">
                                      <p:cBhvr>
                                        <p:cTn id="79" dur="375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023" y="5694"/>
                                    </p:animMotion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1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25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0" presetClass="path" presetSubtype="0" repeatCount="indefinite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animMotion origin="layout" path="M 1.25E-6 3.33333E-6 C 0.11523 0.01064 0.20664 -0.01528 0.30169 -0.0125 C 0.39557 -0.00949 0.47864 0.01527 0.56562 0.01736 C 0.65247 0.01944 0.75391 -0.00186 0.82318 -0.00047 C 0.89258 0.00092 0.93854 0.03264 0.98125 0.02615 C 1.02357 0.01944 1.05495 0.01157 1.07904 -0.00047 " pathEditMode="relative" rAng="0" ptsTypes="AAAAAA">
                                      <p:cBhvr>
                                        <p:cTn id="84" dur="375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945" y="694"/>
                                    </p:animMotion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25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0" presetClass="path" presetSubtype="0" repeatCount="indefinite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3.125E-6 1.11111E-6 C 0.18282 0.00092 0.1961 0.12685 0.29584 0.12361 C 0.39545 0.11967 0.51576 0.03518 0.60339 0.02708 C 0.69089 0.01921 0.75847 0.07384 0.82097 0.07546 C 0.8836 0.07731 0.93672 0.04444 0.97917 0.03796 C 1.02201 0.03125 1.05065 0.03819 1.07982 0.04467 " pathEditMode="relative" rAng="0" ptsTypes="AAAAAA">
                                      <p:cBhvr>
                                        <p:cTn id="89" dur="375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984" y="6181"/>
                                    </p:animMotion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25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0" presetClass="path" presetSubtype="0" repeatCount="indefinite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4.16667E-7 4.07407E-6 C 0.08945 -0.00973 0.21016 -0.03195 0.3099 -0.02223 C 0.40911 -0.01297 0.50977 0.05115 0.59648 0.0574 C 0.68307 0.06365 0.76419 0.01551 0.82956 0.01481 C 0.89505 0.01412 0.94714 0.05949 0.98971 0.05324 C 1.03216 0.04629 1.0513 0.04189 1.0806 0.03657 " pathEditMode="relative" rAng="0" ptsTypes="AAAAAA">
                                      <p:cBhvr>
                                        <p:cTn id="94" dur="375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023" y="1644"/>
                                    </p:animMotion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25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0" presetClass="path" presetSubtype="0" repeatCount="indefinite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1.875E-6 -4.44444E-6 C 0.11524 0.01042 0.20156 -0.08148 0.30287 -0.07731 C 0.4043 -0.07384 0.51914 0.01112 0.60781 0.02362 C 0.69636 0.03565 0.77227 -0.00463 0.83451 -0.00416 C 0.89675 -0.00347 0.93854 0.03241 0.98125 0.02639 C 1.02357 0.01945 1.05495 0.01135 1.07904 -0.00069 " pathEditMode="relative" rAng="0" ptsTypes="AAAAAA">
                                      <p:cBhvr>
                                        <p:cTn id="99" dur="375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945" y="-2546"/>
                                    </p:animMotion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25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0" presetClass="path" presetSubtype="0" repeatCount="indefinite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8.33333E-7 4.44444E-6 C 0.21419 0.00601 0.22214 0.07685 0.32669 0.08032 C 0.43125 0.08402 0.53607 0.02152 0.62708 0.02083 C 0.7181 0.02013 0.81016 0.07407 0.87318 0.07569 C 0.9362 0.07754 0.96471 0.03217 1.00495 0.03171 C 1.04466 0.03125 1.08086 0.04791 1.10872 0.05601 " pathEditMode="relative" rAng="0" ptsTypes="AAAAAA">
                                      <p:cBhvr>
                                        <p:cTn id="104" dur="375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430" y="4005"/>
                                    </p:animMotion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25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0" presetClass="path" presetSubtype="0" repeatCount="indefinite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-8.33333E-7 1.85185E-6 C 0.20586 0.03588 0.26133 0.11991 0.34857 0.12037 C 0.43568 0.12037 0.51576 0.09143 0.55612 0.07523 C 0.59649 0.05879 0.64649 0.03588 0.70755 0.03611 C 0.76823 0.0368 0.88099 0.07801 0.92122 0.07731 C 0.96081 0.07708 1.07357 0.07569 1.10872 0.05555 " pathEditMode="relative" rAng="0" ptsTypes="AAAAAA">
                                      <p:cBhvr>
                                        <p:cTn id="109" dur="375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430" y="6019"/>
                                    </p:animMotion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25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0" presetClass="path" presetSubtype="0" repeatCount="indefinite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4.58333E-6 1.11111E-6 C 0.10209 -0.0206 0.21654 -0.05046 0.30769 -0.04329 C 0.39909 -0.03565 0.46875 0.03704 0.54714 0.04467 C 0.62566 0.05231 0.70756 0.00208 0.778 0.00255 C 0.84831 0.00278 0.92683 0.05393 0.96954 0.04745 C 1.01185 0.04097 1.06172 0.03079 1.08607 0.01875 " pathEditMode="relative" rAng="0" ptsTypes="AAAAAA">
                                      <p:cBhvr>
                                        <p:cTn id="114" dur="375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297" y="162"/>
                                    </p:animMotion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grpId="1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25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0" presetClass="path" presetSubtype="0" repeatCount="indefinite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-3.33333E-6 -3.33333E-6 C 0.08946 -0.00949 0.23542 0.11343 0.33334 0.11482 C 0.43125 0.11574 0.52266 0.01158 0.5875 0.0088 C 0.65235 0.00556 0.71289 0.05764 0.77943 0.06158 C 0.84558 0.06528 0.94323 0.03843 0.98581 0.03195 C 1.02826 0.02523 1.05131 0.0419 1.0806 0.03681 " pathEditMode="relative" rAng="0" ptsTypes="AAAAAA">
                                      <p:cBhvr>
                                        <p:cTn id="119" dur="375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023" y="5694"/>
                                    </p:animMotion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25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0" presetClass="path" presetSubtype="0" repeatCount="indefinite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2.5E-6 -2.59259E-6 C 0.11523 0.01065 0.20664 -0.01528 0.30169 -0.0125 C 0.39557 -0.00949 0.47864 0.01528 0.56562 0.01736 C 0.65247 0.01945 0.7539 -0.00185 0.82317 -0.00046 C 0.89258 0.00093 0.93854 0.03264 0.98125 0.02616 C 1.02357 0.01945 1.05495 0.01158 1.07903 -0.00046 " pathEditMode="relative" rAng="0" ptsTypes="AAAAAA">
                                      <p:cBhvr>
                                        <p:cTn id="124" dur="375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945" y="6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0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5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0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5" dur="500" tmFilter="0, 0; .2, .5; .8, .5; 1, 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6" dur="250" autoRev="1" fill="hold"/>
                                        <p:tgtEl>
                                          <p:spTgt spid="3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59" grpId="1" animBg="1"/>
      <p:bldP spid="60" grpId="0" animBg="1"/>
      <p:bldP spid="60" grpId="1" animBg="1"/>
      <p:bldP spid="61" grpId="0" animBg="1"/>
      <p:bldP spid="61" grpId="1" animBg="1"/>
      <p:bldP spid="62" grpId="0" animBg="1"/>
      <p:bldP spid="62" grpId="1" animBg="1"/>
      <p:bldP spid="63" grpId="0" animBg="1"/>
      <p:bldP spid="63" grpId="1" animBg="1"/>
      <p:bldP spid="64" grpId="0" animBg="1"/>
      <p:bldP spid="64" grpId="1" animBg="1"/>
      <p:bldP spid="65" grpId="0" animBg="1"/>
      <p:bldP spid="65" grpId="1" animBg="1"/>
      <p:bldP spid="66" grpId="0" animBg="1"/>
      <p:bldP spid="66" grpId="1" animBg="1"/>
      <p:bldP spid="67" grpId="0" animBg="1"/>
      <p:bldP spid="67" grpId="1" animBg="1"/>
      <p:bldP spid="68" grpId="0" animBg="1"/>
      <p:bldP spid="68" grpId="1" animBg="1"/>
      <p:bldP spid="69" grpId="0" animBg="1"/>
      <p:bldP spid="69" grpId="1" animBg="1"/>
      <p:bldP spid="70" grpId="0" animBg="1"/>
      <p:bldP spid="70" grpId="1" animBg="1"/>
      <p:bldP spid="71" grpId="0" animBg="1"/>
      <p:bldP spid="71" grpId="1" animBg="1"/>
      <p:bldP spid="72" grpId="0" animBg="1"/>
      <p:bldP spid="72" grpId="1" animBg="1"/>
      <p:bldP spid="73" grpId="0" animBg="1"/>
      <p:bldP spid="73" grpId="1" animBg="1"/>
      <p:bldP spid="74" grpId="0" animBg="1"/>
      <p:bldP spid="74" grpId="1" animBg="1"/>
      <p:bldP spid="75" grpId="0" animBg="1"/>
      <p:bldP spid="75" grpId="1" animBg="1"/>
      <p:bldP spid="76" grpId="0" animBg="1"/>
      <p:bldP spid="76" grpId="1" animBg="1"/>
      <p:bldP spid="77" grpId="0" animBg="1"/>
      <p:bldP spid="77" grpId="1" animBg="1"/>
      <p:bldP spid="78" grpId="0" animBg="1"/>
      <p:bldP spid="78" grpId="1" animBg="1"/>
      <p:bldP spid="79" grpId="0" animBg="1"/>
      <p:bldP spid="79" grpId="1" animBg="1"/>
      <p:bldP spid="80" grpId="0" animBg="1"/>
      <p:bldP spid="80" grpId="1" animBg="1"/>
      <p:bldP spid="81" grpId="0" animBg="1"/>
      <p:bldP spid="81" grpId="1" animBg="1"/>
      <p:bldP spid="82" grpId="0" animBg="1"/>
      <p:bldP spid="82" grpId="1" animBg="1"/>
      <p:bldP spid="3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 cstate="print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 1"/>
          <p:cNvSpPr/>
          <p:nvPr/>
        </p:nvSpPr>
        <p:spPr>
          <a:xfrm rot="8940187" flipV="1">
            <a:off x="7075674" y="4992557"/>
            <a:ext cx="1353810" cy="75573"/>
          </a:xfrm>
          <a:custGeom>
            <a:avLst/>
            <a:gdLst>
              <a:gd name="connsiteX0" fmla="*/ 375899 w 3658771"/>
              <a:gd name="connsiteY0" fmla="*/ 66655 h 351772"/>
              <a:gd name="connsiteX1" fmla="*/ 3658744 w 3658771"/>
              <a:gd name="connsiteY1" fmla="*/ 21685 h 351772"/>
              <a:gd name="connsiteX2" fmla="*/ 435859 w 3658771"/>
              <a:gd name="connsiteY2" fmla="*/ 351469 h 351772"/>
              <a:gd name="connsiteX3" fmla="*/ 375899 w 3658771"/>
              <a:gd name="connsiteY3" fmla="*/ 66655 h 351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8771" h="351772">
                <a:moveTo>
                  <a:pt x="375899" y="66655"/>
                </a:moveTo>
                <a:cubicBezTo>
                  <a:pt x="913047" y="11691"/>
                  <a:pt x="3648751" y="-25784"/>
                  <a:pt x="3658744" y="21685"/>
                </a:cubicBezTo>
                <a:cubicBezTo>
                  <a:pt x="3668737" y="69154"/>
                  <a:pt x="978003" y="341476"/>
                  <a:pt x="435859" y="351469"/>
                </a:cubicBezTo>
                <a:cubicBezTo>
                  <a:pt x="-106285" y="361462"/>
                  <a:pt x="-161249" y="121619"/>
                  <a:pt x="375899" y="66655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90000">
                <a:srgbClr val="FBFFFE">
                  <a:alpha val="50000"/>
                </a:srgb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任意多边形 2"/>
          <p:cNvSpPr/>
          <p:nvPr/>
        </p:nvSpPr>
        <p:spPr>
          <a:xfrm rot="8940187" flipV="1">
            <a:off x="4107433" y="4486224"/>
            <a:ext cx="1353810" cy="75573"/>
          </a:xfrm>
          <a:custGeom>
            <a:avLst/>
            <a:gdLst>
              <a:gd name="connsiteX0" fmla="*/ 375899 w 3658771"/>
              <a:gd name="connsiteY0" fmla="*/ 66655 h 351772"/>
              <a:gd name="connsiteX1" fmla="*/ 3658744 w 3658771"/>
              <a:gd name="connsiteY1" fmla="*/ 21685 h 351772"/>
              <a:gd name="connsiteX2" fmla="*/ 435859 w 3658771"/>
              <a:gd name="connsiteY2" fmla="*/ 351469 h 351772"/>
              <a:gd name="connsiteX3" fmla="*/ 375899 w 3658771"/>
              <a:gd name="connsiteY3" fmla="*/ 66655 h 351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8771" h="351772">
                <a:moveTo>
                  <a:pt x="375899" y="66655"/>
                </a:moveTo>
                <a:cubicBezTo>
                  <a:pt x="913047" y="11691"/>
                  <a:pt x="3648751" y="-25784"/>
                  <a:pt x="3658744" y="21685"/>
                </a:cubicBezTo>
                <a:cubicBezTo>
                  <a:pt x="3668737" y="69154"/>
                  <a:pt x="978003" y="341476"/>
                  <a:pt x="435859" y="351469"/>
                </a:cubicBezTo>
                <a:cubicBezTo>
                  <a:pt x="-106285" y="361462"/>
                  <a:pt x="-161249" y="121619"/>
                  <a:pt x="375899" y="66655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90000">
                <a:srgbClr val="FBFFFE">
                  <a:alpha val="50000"/>
                </a:srgb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任意多边形 3"/>
          <p:cNvSpPr/>
          <p:nvPr/>
        </p:nvSpPr>
        <p:spPr>
          <a:xfrm rot="8940187" flipV="1">
            <a:off x="3224564" y="1716375"/>
            <a:ext cx="1353810" cy="75573"/>
          </a:xfrm>
          <a:custGeom>
            <a:avLst/>
            <a:gdLst>
              <a:gd name="connsiteX0" fmla="*/ 375899 w 3658771"/>
              <a:gd name="connsiteY0" fmla="*/ 66655 h 351772"/>
              <a:gd name="connsiteX1" fmla="*/ 3658744 w 3658771"/>
              <a:gd name="connsiteY1" fmla="*/ 21685 h 351772"/>
              <a:gd name="connsiteX2" fmla="*/ 435859 w 3658771"/>
              <a:gd name="connsiteY2" fmla="*/ 351469 h 351772"/>
              <a:gd name="connsiteX3" fmla="*/ 375899 w 3658771"/>
              <a:gd name="connsiteY3" fmla="*/ 66655 h 351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8771" h="351772">
                <a:moveTo>
                  <a:pt x="375899" y="66655"/>
                </a:moveTo>
                <a:cubicBezTo>
                  <a:pt x="913047" y="11691"/>
                  <a:pt x="3648751" y="-25784"/>
                  <a:pt x="3658744" y="21685"/>
                </a:cubicBezTo>
                <a:cubicBezTo>
                  <a:pt x="3668737" y="69154"/>
                  <a:pt x="978003" y="341476"/>
                  <a:pt x="435859" y="351469"/>
                </a:cubicBezTo>
                <a:cubicBezTo>
                  <a:pt x="-106285" y="361462"/>
                  <a:pt x="-161249" y="121619"/>
                  <a:pt x="375899" y="66655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90000">
                <a:srgbClr val="FBFFFE">
                  <a:alpha val="50000"/>
                </a:srgb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任意多边形 4"/>
          <p:cNvSpPr/>
          <p:nvPr/>
        </p:nvSpPr>
        <p:spPr>
          <a:xfrm rot="8940187" flipV="1">
            <a:off x="1551281" y="4611566"/>
            <a:ext cx="1353810" cy="75573"/>
          </a:xfrm>
          <a:custGeom>
            <a:avLst/>
            <a:gdLst>
              <a:gd name="connsiteX0" fmla="*/ 375899 w 3658771"/>
              <a:gd name="connsiteY0" fmla="*/ 66655 h 351772"/>
              <a:gd name="connsiteX1" fmla="*/ 3658744 w 3658771"/>
              <a:gd name="connsiteY1" fmla="*/ 21685 h 351772"/>
              <a:gd name="connsiteX2" fmla="*/ 435859 w 3658771"/>
              <a:gd name="connsiteY2" fmla="*/ 351469 h 351772"/>
              <a:gd name="connsiteX3" fmla="*/ 375899 w 3658771"/>
              <a:gd name="connsiteY3" fmla="*/ 66655 h 351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8771" h="351772">
                <a:moveTo>
                  <a:pt x="375899" y="66655"/>
                </a:moveTo>
                <a:cubicBezTo>
                  <a:pt x="913047" y="11691"/>
                  <a:pt x="3648751" y="-25784"/>
                  <a:pt x="3658744" y="21685"/>
                </a:cubicBezTo>
                <a:cubicBezTo>
                  <a:pt x="3668737" y="69154"/>
                  <a:pt x="978003" y="341476"/>
                  <a:pt x="435859" y="351469"/>
                </a:cubicBezTo>
                <a:cubicBezTo>
                  <a:pt x="-106285" y="361462"/>
                  <a:pt x="-161249" y="121619"/>
                  <a:pt x="375899" y="66655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90000">
                <a:srgbClr val="FBFFFE">
                  <a:alpha val="50000"/>
                </a:srgb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任意多边形 5"/>
          <p:cNvSpPr/>
          <p:nvPr/>
        </p:nvSpPr>
        <p:spPr>
          <a:xfrm rot="8940187" flipV="1">
            <a:off x="5693040" y="1808645"/>
            <a:ext cx="1353810" cy="75573"/>
          </a:xfrm>
          <a:custGeom>
            <a:avLst/>
            <a:gdLst>
              <a:gd name="connsiteX0" fmla="*/ 375899 w 3658771"/>
              <a:gd name="connsiteY0" fmla="*/ 66655 h 351772"/>
              <a:gd name="connsiteX1" fmla="*/ 3658744 w 3658771"/>
              <a:gd name="connsiteY1" fmla="*/ 21685 h 351772"/>
              <a:gd name="connsiteX2" fmla="*/ 435859 w 3658771"/>
              <a:gd name="connsiteY2" fmla="*/ 351469 h 351772"/>
              <a:gd name="connsiteX3" fmla="*/ 375899 w 3658771"/>
              <a:gd name="connsiteY3" fmla="*/ 66655 h 351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8771" h="351772">
                <a:moveTo>
                  <a:pt x="375899" y="66655"/>
                </a:moveTo>
                <a:cubicBezTo>
                  <a:pt x="913047" y="11691"/>
                  <a:pt x="3648751" y="-25784"/>
                  <a:pt x="3658744" y="21685"/>
                </a:cubicBezTo>
                <a:cubicBezTo>
                  <a:pt x="3668737" y="69154"/>
                  <a:pt x="978003" y="341476"/>
                  <a:pt x="435859" y="351469"/>
                </a:cubicBezTo>
                <a:cubicBezTo>
                  <a:pt x="-106285" y="361462"/>
                  <a:pt x="-161249" y="121619"/>
                  <a:pt x="375899" y="66655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90000">
                <a:srgbClr val="FBFFFE">
                  <a:alpha val="50000"/>
                </a:srgb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5768784" y="3406140"/>
            <a:ext cx="654432" cy="45719"/>
          </a:xfrm>
          <a:prstGeom prst="ellipse">
            <a:avLst/>
          </a:prstGeom>
          <a:gradFill>
            <a:gsLst>
              <a:gs pos="30000">
                <a:schemeClr val="bg1">
                  <a:alpha val="50000"/>
                </a:schemeClr>
              </a:gs>
              <a:gs pos="8000">
                <a:schemeClr val="bg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1136" y="2184160"/>
            <a:ext cx="4555692" cy="4261752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6828" y="2194793"/>
            <a:ext cx="4345172" cy="4261750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1769" y="0"/>
            <a:ext cx="8890231" cy="2186123"/>
          </a:xfrm>
          <a:prstGeom prst="rect">
            <a:avLst/>
          </a:prstGeom>
        </p:spPr>
      </p:pic>
      <p:sp>
        <p:nvSpPr>
          <p:cNvPr id="26" name="椭圆 25"/>
          <p:cNvSpPr/>
          <p:nvPr/>
        </p:nvSpPr>
        <p:spPr>
          <a:xfrm>
            <a:off x="110835" y="2135153"/>
            <a:ext cx="2464349" cy="1947716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 smtClean="0">
                <a:solidFill>
                  <a:schemeClr val="tx1"/>
                </a:solidFill>
                <a:latin typeface="楷体" pitchFamily="49" charset="-122"/>
                <a:ea typeface="楷体" pitchFamily="49" charset="-122"/>
              </a:rPr>
              <a:t>主管审批请假</a:t>
            </a:r>
            <a:endParaRPr lang="zh-CN" altLang="en-US" sz="2800" dirty="0">
              <a:solidFill>
                <a:schemeClr val="tx1"/>
              </a:solidFill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27" name="左大括号 26"/>
          <p:cNvSpPr/>
          <p:nvPr/>
        </p:nvSpPr>
        <p:spPr>
          <a:xfrm>
            <a:off x="2438399" y="721788"/>
            <a:ext cx="623455" cy="4689547"/>
          </a:xfrm>
          <a:prstGeom prst="leftBrac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250" fill="hold"/>
                                        <p:tgtEl>
                                          <p:spTgt spid="9"/>
                                        </p:tgtEl>
                                      </p:cBhvr>
                                      <p:by x="20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6" presetClass="exit" presetSubtype="16" fill="hold" grpId="2" nodeType="withEffect">
                                  <p:stCondLst>
                                    <p:cond delay="150"/>
                                  </p:stCondLst>
                                  <p:childTnLst>
                                    <p:animEffect transition="out" filter="circle(in)">
                                      <p:cBhvr>
                                        <p:cTn id="11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2" presetClass="path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47578 -0.45856 L -0.35729 0.33889 " pathEditMode="relative" rAng="0" ptsTypes="AA">
                                      <p:cBhvr>
                                        <p:cTn id="17" dur="100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1654" y="39861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2" presetClass="path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0.62357 -0.6 L -0.35729 0.33889 " pathEditMode="relative" rAng="0" ptsTypes="AA">
                                      <p:cBhvr>
                                        <p:cTn id="22" dur="100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9049" y="46944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2" presetClass="path" presetSubtype="0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0.62357 -0.6 L -0.35729 0.33889 " pathEditMode="relative" rAng="0" ptsTypes="AA">
                                      <p:cBhvr>
                                        <p:cTn id="27" dur="10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9049" y="46944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42" presetClass="path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73151 -0.70324 L -0.35729 0.33889 " pathEditMode="relative" rAng="0" ptsTypes="AA">
                                      <p:cBhvr>
                                        <p:cTn id="32" dur="10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4440" y="52106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2" presetClass="path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62357 -0.6 L -0.35729 0.33889 " pathEditMode="relative" rAng="0" ptsTypes="AA">
                                      <p:cBhvr>
                                        <p:cTn id="37" dur="10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9049" y="469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 tmFilter="0, 0; .2, .5; .8, .5; 1, 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9" dur="250" autoRev="1" fill="hold"/>
                                        <p:tgtEl>
                                          <p:spTgt spid="2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4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3" grpId="0" animBg="1"/>
      <p:bldP spid="3" grpId="1" animBg="1"/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  <p:bldP spid="9" grpId="0" animBg="1"/>
      <p:bldP spid="9" grpId="1" animBg="1"/>
      <p:bldP spid="9" grpId="2" animBg="1"/>
      <p:bldP spid="26" grpId="0" animBg="1"/>
      <p:bldP spid="27" grpId="0" animBg="1"/>
    </p:bldLst>
  </p:timing>
</p:sld>
</file>

<file path=ppt/theme/theme1.xml><?xml version="1.0" encoding="utf-8"?>
<a:theme xmlns:a="http://schemas.openxmlformats.org/drawingml/2006/main" name="Office 主题">
  <a:themeElements>
    <a:clrScheme name="google">
      <a:dk1>
        <a:sysClr val="windowText" lastClr="000000"/>
      </a:dk1>
      <a:lt1>
        <a:sysClr val="window" lastClr="FFFFFF"/>
      </a:lt1>
      <a:dk2>
        <a:srgbClr val="101010"/>
      </a:dk2>
      <a:lt2>
        <a:srgbClr val="F2F2F2"/>
      </a:lt2>
      <a:accent1>
        <a:srgbClr val="4384F1"/>
      </a:accent1>
      <a:accent2>
        <a:srgbClr val="E94236"/>
      </a:accent2>
      <a:accent3>
        <a:srgbClr val="FBBD06"/>
      </a:accent3>
      <a:accent4>
        <a:srgbClr val="33A952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6">
      <a:majorFont>
        <a:latin typeface="Helvetica"/>
        <a:ea typeface="时尚中黑简体"/>
        <a:cs typeface=""/>
      </a:majorFont>
      <a:minorFont>
        <a:latin typeface="Helvetica"/>
        <a:ea typeface="方正兰亭超细黑简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bg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">
  <a:themeElements>
    <a:clrScheme name="google">
      <a:dk1>
        <a:sysClr val="windowText" lastClr="000000"/>
      </a:dk1>
      <a:lt1>
        <a:sysClr val="window" lastClr="FFFFFF"/>
      </a:lt1>
      <a:dk2>
        <a:srgbClr val="101010"/>
      </a:dk2>
      <a:lt2>
        <a:srgbClr val="F2F2F2"/>
      </a:lt2>
      <a:accent1>
        <a:srgbClr val="4384F1"/>
      </a:accent1>
      <a:accent2>
        <a:srgbClr val="E94236"/>
      </a:accent2>
      <a:accent3>
        <a:srgbClr val="FBBD06"/>
      </a:accent3>
      <a:accent4>
        <a:srgbClr val="33A952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6">
      <a:majorFont>
        <a:latin typeface="Helvetica"/>
        <a:ea typeface="时尚中黑简体"/>
        <a:cs typeface=""/>
      </a:majorFont>
      <a:minorFont>
        <a:latin typeface="Helvetica"/>
        <a:ea typeface="方正兰亭超细黑简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bg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主题">
  <a:themeElements>
    <a:clrScheme name="google">
      <a:dk1>
        <a:sysClr val="windowText" lastClr="000000"/>
      </a:dk1>
      <a:lt1>
        <a:sysClr val="window" lastClr="FFFFFF"/>
      </a:lt1>
      <a:dk2>
        <a:srgbClr val="101010"/>
      </a:dk2>
      <a:lt2>
        <a:srgbClr val="F2F2F2"/>
      </a:lt2>
      <a:accent1>
        <a:srgbClr val="4384F1"/>
      </a:accent1>
      <a:accent2>
        <a:srgbClr val="E94236"/>
      </a:accent2>
      <a:accent3>
        <a:srgbClr val="FBBD06"/>
      </a:accent3>
      <a:accent4>
        <a:srgbClr val="33A952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6">
      <a:majorFont>
        <a:latin typeface="Helvetica"/>
        <a:ea typeface="时尚中黑简体"/>
        <a:cs typeface=""/>
      </a:majorFont>
      <a:minorFont>
        <a:latin typeface="Helvetica"/>
        <a:ea typeface="方正兰亭超细黑简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bg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348</Words>
  <Application>Kingsoft Office WPP</Application>
  <PresentationFormat>自定义</PresentationFormat>
  <Paragraphs>62</Paragraphs>
  <Slides>13</Slides>
  <Notes>2</Notes>
  <HiddenSlides>0</HiddenSlides>
  <MMClips>0</MMClips>
  <ScaleCrop>false</ScaleCrop>
  <HeadingPairs>
    <vt:vector size="4" baseType="variant">
      <vt:variant>
        <vt:lpstr>主题</vt:lpstr>
      </vt:variant>
      <vt:variant>
        <vt:i4>3</vt:i4>
      </vt:variant>
      <vt:variant>
        <vt:lpstr>幻灯片标题</vt:lpstr>
      </vt:variant>
      <vt:variant>
        <vt:i4>13</vt:i4>
      </vt:variant>
    </vt:vector>
  </HeadingPairs>
  <TitlesOfParts>
    <vt:vector size="16" baseType="lpstr">
      <vt:lpstr>Office 主题</vt:lpstr>
      <vt:lpstr>1_Office 主题</vt:lpstr>
      <vt:lpstr>2_Office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PC</dc:creator>
  <cp:lastModifiedBy>刘贻瀚</cp:lastModifiedBy>
  <cp:revision>237</cp:revision>
  <dcterms:created xsi:type="dcterms:W3CDTF">2015-09-30T13:08:00Z</dcterms:created>
  <dcterms:modified xsi:type="dcterms:W3CDTF">2016-03-15T04:31:25Z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2052-10.8.0.5391</vt:lpwstr>
  </property>
</Properties>
</file>